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27"/>
  </p:notesMasterIdLst>
  <p:sldIdLst>
    <p:sldId id="297" r:id="rId2"/>
    <p:sldId id="329" r:id="rId3"/>
    <p:sldId id="298" r:id="rId4"/>
    <p:sldId id="330" r:id="rId5"/>
    <p:sldId id="332" r:id="rId6"/>
    <p:sldId id="333" r:id="rId7"/>
    <p:sldId id="331" r:id="rId8"/>
    <p:sldId id="335" r:id="rId9"/>
    <p:sldId id="336" r:id="rId10"/>
    <p:sldId id="337" r:id="rId11"/>
    <p:sldId id="304" r:id="rId12"/>
    <p:sldId id="324" r:id="rId13"/>
    <p:sldId id="325" r:id="rId14"/>
    <p:sldId id="301" r:id="rId15"/>
    <p:sldId id="338" r:id="rId16"/>
    <p:sldId id="339" r:id="rId17"/>
    <p:sldId id="340" r:id="rId18"/>
    <p:sldId id="314" r:id="rId19"/>
    <p:sldId id="313" r:id="rId20"/>
    <p:sldId id="306" r:id="rId21"/>
    <p:sldId id="341" r:id="rId22"/>
    <p:sldId id="320" r:id="rId23"/>
    <p:sldId id="342" r:id="rId24"/>
    <p:sldId id="343" r:id="rId25"/>
    <p:sldId id="293" r:id="rId26"/>
  </p:sldIdLst>
  <p:sldSz cx="1343977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6CC6"/>
    <a:srgbClr val="05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5A7506-D19B-468A-91AB-99A07C310FDD}" v="24" dt="2025-10-21T18:21:02.736"/>
    <p1510:client id="{F0585640-9F12-4914-BA47-6DE590D393BF}" v="453" dt="2025-10-21T15:28:19.757"/>
  </p1510:revLst>
</p1510:revInfo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78" autoAdjust="0"/>
  </p:normalViewPr>
  <p:slideViewPr>
    <p:cSldViewPr>
      <p:cViewPr varScale="1">
        <p:scale>
          <a:sx n="92" d="100"/>
          <a:sy n="92" d="100"/>
        </p:scale>
        <p:origin x="3024" y="293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kadiusz Majewski" userId="fc8e3c142d31b0a1" providerId="LiveId" clId="{0E2849A7-62D8-44DF-8F4C-6460FD4D9216}"/>
    <pc:docChg chg="undo custSel addSld delSld modSld sldOrd">
      <pc:chgData name="Arkadiusz Majewski" userId="fc8e3c142d31b0a1" providerId="LiveId" clId="{0E2849A7-62D8-44DF-8F4C-6460FD4D9216}" dt="2025-10-21T18:21:19.873" v="1833" actId="208"/>
      <pc:docMkLst>
        <pc:docMk/>
      </pc:docMkLst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56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58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59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60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61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63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65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66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71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72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78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0" sldId="281"/>
        </pc:sldMkLst>
      </pc:sldChg>
      <pc:sldChg chg="modTransition">
        <pc:chgData name="Arkadiusz Majewski" userId="fc8e3c142d31b0a1" providerId="LiveId" clId="{0E2849A7-62D8-44DF-8F4C-6460FD4D9216}" dt="2025-10-21T15:28:19.757" v="1763"/>
        <pc:sldMkLst>
          <pc:docMk/>
          <pc:sldMk cId="1292620132" sldId="293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671427432" sldId="295"/>
        </pc:sldMkLst>
      </pc:sldChg>
      <pc:sldChg chg="addSp delSp modSp mod">
        <pc:chgData name="Arkadiusz Majewski" userId="fc8e3c142d31b0a1" providerId="LiveId" clId="{0E2849A7-62D8-44DF-8F4C-6460FD4D9216}" dt="2025-10-21T18:21:19.873" v="1833" actId="208"/>
        <pc:sldMkLst>
          <pc:docMk/>
          <pc:sldMk cId="109582505" sldId="297"/>
        </pc:sldMkLst>
        <pc:spChg chg="add">
          <ac:chgData name="Arkadiusz Majewski" userId="fc8e3c142d31b0a1" providerId="LiveId" clId="{0E2849A7-62D8-44DF-8F4C-6460FD4D9216}" dt="2025-10-21T17:46:38.377" v="1768"/>
          <ac:spMkLst>
            <pc:docMk/>
            <pc:sldMk cId="109582505" sldId="297"/>
            <ac:spMk id="2" creationId="{573B3BE8-6882-5CFE-D4DD-593C03675F1F}"/>
          </ac:spMkLst>
        </pc:spChg>
        <pc:spChg chg="del mod">
          <ac:chgData name="Arkadiusz Majewski" userId="fc8e3c142d31b0a1" providerId="LiveId" clId="{0E2849A7-62D8-44DF-8F4C-6460FD4D9216}" dt="2025-10-21T17:55:28.788" v="1794" actId="478"/>
          <ac:spMkLst>
            <pc:docMk/>
            <pc:sldMk cId="109582505" sldId="297"/>
            <ac:spMk id="3" creationId="{7F617A30-EFC4-CD8D-E64C-65CEA5C0A53F}"/>
          </ac:spMkLst>
        </pc:spChg>
        <pc:spChg chg="mod">
          <ac:chgData name="Arkadiusz Majewski" userId="fc8e3c142d31b0a1" providerId="LiveId" clId="{0E2849A7-62D8-44DF-8F4C-6460FD4D9216}" dt="2025-10-21T09:21:01.547" v="73" actId="20577"/>
          <ac:spMkLst>
            <pc:docMk/>
            <pc:sldMk cId="109582505" sldId="297"/>
            <ac:spMk id="6" creationId="{25CE8D86-538D-95AA-32E2-A56B64A88BA4}"/>
          </ac:spMkLst>
        </pc:spChg>
        <pc:spChg chg="mod">
          <ac:chgData name="Arkadiusz Majewski" userId="fc8e3c142d31b0a1" providerId="LiveId" clId="{0E2849A7-62D8-44DF-8F4C-6460FD4D9216}" dt="2025-10-21T17:55:15.256" v="1793" actId="1076"/>
          <ac:spMkLst>
            <pc:docMk/>
            <pc:sldMk cId="109582505" sldId="297"/>
            <ac:spMk id="10" creationId="{5709D5D0-002C-D3BE-E4C4-6EA1E46105B6}"/>
          </ac:spMkLst>
        </pc:spChg>
        <pc:spChg chg="mod">
          <ac:chgData name="Arkadiusz Majewski" userId="fc8e3c142d31b0a1" providerId="LiveId" clId="{0E2849A7-62D8-44DF-8F4C-6460FD4D9216}" dt="2025-10-21T18:21:19.873" v="1833" actId="208"/>
          <ac:spMkLst>
            <pc:docMk/>
            <pc:sldMk cId="109582505" sldId="297"/>
            <ac:spMk id="12" creationId="{3D910EFA-AC40-FF08-6ECB-A1AFB2558681}"/>
          </ac:spMkLst>
        </pc:spChg>
        <pc:spChg chg="add del">
          <ac:chgData name="Arkadiusz Majewski" userId="fc8e3c142d31b0a1" providerId="LiveId" clId="{0E2849A7-62D8-44DF-8F4C-6460FD4D9216}" dt="2025-10-21T17:54:36.149" v="1786" actId="22"/>
          <ac:spMkLst>
            <pc:docMk/>
            <pc:sldMk cId="109582505" sldId="297"/>
            <ac:spMk id="15" creationId="{DB700747-6195-3B5E-51D2-68E30AD643AF}"/>
          </ac:spMkLst>
        </pc:spChg>
        <pc:spChg chg="add mod">
          <ac:chgData name="Arkadiusz Majewski" userId="fc8e3c142d31b0a1" providerId="LiveId" clId="{0E2849A7-62D8-44DF-8F4C-6460FD4D9216}" dt="2025-10-21T17:55:12.466" v="1792" actId="1076"/>
          <ac:spMkLst>
            <pc:docMk/>
            <pc:sldMk cId="109582505" sldId="297"/>
            <ac:spMk id="17" creationId="{EB0254DA-C0E2-21AB-0DD5-45BBE990D6D8}"/>
          </ac:spMkLst>
        </pc:spChg>
        <pc:picChg chg="add del mod">
          <ac:chgData name="Arkadiusz Majewski" userId="fc8e3c142d31b0a1" providerId="LiveId" clId="{0E2849A7-62D8-44DF-8F4C-6460FD4D9216}" dt="2025-10-21T17:48:57.774" v="1772" actId="478"/>
          <ac:picMkLst>
            <pc:docMk/>
            <pc:sldMk cId="109582505" sldId="297"/>
            <ac:picMk id="9" creationId="{D74B477F-CCC5-6A15-6D71-6A23EB78708A}"/>
          </ac:picMkLst>
        </pc:picChg>
        <pc:picChg chg="add del mod">
          <ac:chgData name="Arkadiusz Majewski" userId="fc8e3c142d31b0a1" providerId="LiveId" clId="{0E2849A7-62D8-44DF-8F4C-6460FD4D9216}" dt="2025-10-21T17:53:44.710" v="1780" actId="478"/>
          <ac:picMkLst>
            <pc:docMk/>
            <pc:sldMk cId="109582505" sldId="297"/>
            <ac:picMk id="13" creationId="{0AFE6FC5-8491-3DA7-61E0-4D008829EDA4}"/>
          </ac:picMkLst>
        </pc:picChg>
        <pc:picChg chg="add del mod">
          <ac:chgData name="Arkadiusz Majewski" userId="fc8e3c142d31b0a1" providerId="LiveId" clId="{0E2849A7-62D8-44DF-8F4C-6460FD4D9216}" dt="2025-10-21T17:56:26.174" v="1798" actId="478"/>
          <ac:picMkLst>
            <pc:docMk/>
            <pc:sldMk cId="109582505" sldId="297"/>
            <ac:picMk id="19" creationId="{FB591ACC-F05C-C606-6794-3DAAF38FD1E0}"/>
          </ac:picMkLst>
        </pc:picChg>
        <pc:picChg chg="add del mod">
          <ac:chgData name="Arkadiusz Majewski" userId="fc8e3c142d31b0a1" providerId="LiveId" clId="{0E2849A7-62D8-44DF-8F4C-6460FD4D9216}" dt="2025-10-21T18:08:52.892" v="1807" actId="478"/>
          <ac:picMkLst>
            <pc:docMk/>
            <pc:sldMk cId="109582505" sldId="297"/>
            <ac:picMk id="21" creationId="{D25FAA2E-BBC2-3131-BD07-D77E4E12CB42}"/>
          </ac:picMkLst>
        </pc:picChg>
        <pc:picChg chg="add del mod">
          <ac:chgData name="Arkadiusz Majewski" userId="fc8e3c142d31b0a1" providerId="LiveId" clId="{0E2849A7-62D8-44DF-8F4C-6460FD4D9216}" dt="2025-10-21T18:14:55.409" v="1815" actId="478"/>
          <ac:picMkLst>
            <pc:docMk/>
            <pc:sldMk cId="109582505" sldId="297"/>
            <ac:picMk id="23" creationId="{663EEE98-1CBE-C505-C44A-7171DC29910C}"/>
          </ac:picMkLst>
        </pc:picChg>
        <pc:picChg chg="add mod">
          <ac:chgData name="Arkadiusz Majewski" userId="fc8e3c142d31b0a1" providerId="LiveId" clId="{0E2849A7-62D8-44DF-8F4C-6460FD4D9216}" dt="2025-10-21T18:15:20.140" v="1823" actId="1076"/>
          <ac:picMkLst>
            <pc:docMk/>
            <pc:sldMk cId="109582505" sldId="297"/>
            <ac:picMk id="25" creationId="{1790E6D1-DAF9-847D-6BB9-B785D9B0A19F}"/>
          </ac:picMkLst>
        </pc:picChg>
        <pc:picChg chg="add mod">
          <ac:chgData name="Arkadiusz Majewski" userId="fc8e3c142d31b0a1" providerId="LiveId" clId="{0E2849A7-62D8-44DF-8F4C-6460FD4D9216}" dt="2025-10-21T18:20:49.768" v="1831"/>
          <ac:picMkLst>
            <pc:docMk/>
            <pc:sldMk cId="109582505" sldId="297"/>
            <ac:picMk id="1026" creationId="{D59DEAE4-0407-0694-8A85-51023B489F5F}"/>
          </ac:picMkLst>
        </pc:picChg>
        <pc:picChg chg="add del mod">
          <ac:chgData name="Arkadiusz Majewski" userId="fc8e3c142d31b0a1" providerId="LiveId" clId="{0E2849A7-62D8-44DF-8F4C-6460FD4D9216}" dt="2025-10-21T18:21:02.736" v="1832" actId="478"/>
          <ac:picMkLst>
            <pc:docMk/>
            <pc:sldMk cId="109582505" sldId="297"/>
            <ac:picMk id="1028" creationId="{A6D6D89A-1664-32BD-5568-46E932D000C1}"/>
          </ac:picMkLst>
        </pc:picChg>
        <pc:picChg chg="del mod">
          <ac:chgData name="Arkadiusz Majewski" userId="fc8e3c142d31b0a1" providerId="LiveId" clId="{0E2849A7-62D8-44DF-8F4C-6460FD4D9216}" dt="2025-10-21T18:17:21.902" v="1824" actId="478"/>
          <ac:picMkLst>
            <pc:docMk/>
            <pc:sldMk cId="109582505" sldId="297"/>
            <ac:picMk id="1030" creationId="{1C97461A-C120-F560-D03A-7546393BA0A9}"/>
          </ac:picMkLst>
        </pc:picChg>
        <pc:picChg chg="del mod">
          <ac:chgData name="Arkadiusz Majewski" userId="fc8e3c142d31b0a1" providerId="LiveId" clId="{0E2849A7-62D8-44DF-8F4C-6460FD4D9216}" dt="2025-10-21T17:46:19.280" v="1764" actId="478"/>
          <ac:picMkLst>
            <pc:docMk/>
            <pc:sldMk cId="109582505" sldId="297"/>
            <ac:picMk id="1032" creationId="{70C66746-004A-249B-C5C8-F86EE161E928}"/>
          </ac:picMkLst>
        </pc:picChg>
      </pc:sldChg>
      <pc:sldChg chg="addSp delSp modSp mod ord modTransition">
        <pc:chgData name="Arkadiusz Majewski" userId="fc8e3c142d31b0a1" providerId="LiveId" clId="{0E2849A7-62D8-44DF-8F4C-6460FD4D9216}" dt="2025-10-21T10:43:27.791" v="544"/>
        <pc:sldMkLst>
          <pc:docMk/>
          <pc:sldMk cId="2071792682" sldId="298"/>
        </pc:sldMkLst>
        <pc:spChg chg="add mod">
          <ac:chgData name="Arkadiusz Majewski" userId="fc8e3c142d31b0a1" providerId="LiveId" clId="{0E2849A7-62D8-44DF-8F4C-6460FD4D9216}" dt="2025-10-21T10:03:50.161" v="391" actId="113"/>
          <ac:spMkLst>
            <pc:docMk/>
            <pc:sldMk cId="2071792682" sldId="298"/>
            <ac:spMk id="3" creationId="{A3AE6A3F-4500-1107-8846-C0604D6EF52B}"/>
          </ac:spMkLst>
        </pc:spChg>
        <pc:spChg chg="mod">
          <ac:chgData name="Arkadiusz Majewski" userId="fc8e3c142d31b0a1" providerId="LiveId" clId="{0E2849A7-62D8-44DF-8F4C-6460FD4D9216}" dt="2025-10-21T09:29:22.149" v="179" actId="5793"/>
          <ac:spMkLst>
            <pc:docMk/>
            <pc:sldMk cId="2071792682" sldId="298"/>
            <ac:spMk id="4" creationId="{E55A58D1-3B75-8E6C-0A8B-83EBE9CAFED8}"/>
          </ac:spMkLst>
        </pc:spChg>
        <pc:spChg chg="del">
          <ac:chgData name="Arkadiusz Majewski" userId="fc8e3c142d31b0a1" providerId="LiveId" clId="{0E2849A7-62D8-44DF-8F4C-6460FD4D9216}" dt="2025-10-21T09:25:05.968" v="95" actId="478"/>
          <ac:spMkLst>
            <pc:docMk/>
            <pc:sldMk cId="2071792682" sldId="298"/>
            <ac:spMk id="5" creationId="{00000000-0000-0000-0000-000000000000}"/>
          </ac:spMkLst>
        </pc:spChg>
        <pc:spChg chg="del">
          <ac:chgData name="Arkadiusz Majewski" userId="fc8e3c142d31b0a1" providerId="LiveId" clId="{0E2849A7-62D8-44DF-8F4C-6460FD4D9216}" dt="2025-10-21T09:25:15.808" v="96" actId="478"/>
          <ac:spMkLst>
            <pc:docMk/>
            <pc:sldMk cId="2071792682" sldId="298"/>
            <ac:spMk id="6" creationId="{5F45130B-4568-A420-0492-D6C086AABDA6}"/>
          </ac:spMkLst>
        </pc:spChg>
        <pc:spChg chg="add mod">
          <ac:chgData name="Arkadiusz Majewski" userId="fc8e3c142d31b0a1" providerId="LiveId" clId="{0E2849A7-62D8-44DF-8F4C-6460FD4D9216}" dt="2025-10-21T10:08:36.904" v="421" actId="1035"/>
          <ac:spMkLst>
            <pc:docMk/>
            <pc:sldMk cId="2071792682" sldId="298"/>
            <ac:spMk id="11" creationId="{98F1C2CC-3470-3EB0-8671-9D1585D2EFDB}"/>
          </ac:spMkLst>
        </pc:spChg>
        <pc:picChg chg="add del mod">
          <ac:chgData name="Arkadiusz Majewski" userId="fc8e3c142d31b0a1" providerId="LiveId" clId="{0E2849A7-62D8-44DF-8F4C-6460FD4D9216}" dt="2025-10-21T09:40:58.144" v="183" actId="478"/>
          <ac:picMkLst>
            <pc:docMk/>
            <pc:sldMk cId="2071792682" sldId="298"/>
            <ac:picMk id="2" creationId="{20B3F670-33F5-AB8A-411B-3CA1227B307D}"/>
          </ac:picMkLst>
        </pc:picChg>
        <pc:picChg chg="add mod">
          <ac:chgData name="Arkadiusz Majewski" userId="fc8e3c142d31b0a1" providerId="LiveId" clId="{0E2849A7-62D8-44DF-8F4C-6460FD4D9216}" dt="2025-10-21T09:52:03.644" v="266" actId="1440"/>
          <ac:picMkLst>
            <pc:docMk/>
            <pc:sldMk cId="2071792682" sldId="298"/>
            <ac:picMk id="7" creationId="{71C69F05-CCAF-DFCD-2752-13C1BC9557B7}"/>
          </ac:picMkLst>
        </pc:picChg>
        <pc:picChg chg="add del mod">
          <ac:chgData name="Arkadiusz Majewski" userId="fc8e3c142d31b0a1" providerId="LiveId" clId="{0E2849A7-62D8-44DF-8F4C-6460FD4D9216}" dt="2025-10-21T09:50:59.187" v="262" actId="478"/>
          <ac:picMkLst>
            <pc:docMk/>
            <pc:sldMk cId="2071792682" sldId="298"/>
            <ac:picMk id="9" creationId="{E4CA4C25-326F-1415-2886-C18CFB493D1F}"/>
          </ac:picMkLst>
        </pc:picChg>
        <pc:picChg chg="del">
          <ac:chgData name="Arkadiusz Majewski" userId="fc8e3c142d31b0a1" providerId="LiveId" clId="{0E2849A7-62D8-44DF-8F4C-6460FD4D9216}" dt="2025-10-21T09:25:03.549" v="94" actId="478"/>
          <ac:picMkLst>
            <pc:docMk/>
            <pc:sldMk cId="2071792682" sldId="298"/>
            <ac:picMk id="1026" creationId="{7802441F-9032-9A60-3D7F-37D427259FE4}"/>
          </ac:picMkLst>
        </pc:picChg>
        <pc:picChg chg="add del mod">
          <ac:chgData name="Arkadiusz Majewski" userId="fc8e3c142d31b0a1" providerId="LiveId" clId="{0E2849A7-62D8-44DF-8F4C-6460FD4D9216}" dt="2025-10-21T09:44:58.790" v="192" actId="478"/>
          <ac:picMkLst>
            <pc:docMk/>
            <pc:sldMk cId="2071792682" sldId="298"/>
            <ac:picMk id="1028" creationId="{DE148091-05DF-7091-6FA9-D0D5420DE093}"/>
          </ac:picMkLst>
        </pc:picChg>
        <pc:picChg chg="del">
          <ac:chgData name="Arkadiusz Majewski" userId="fc8e3c142d31b0a1" providerId="LiveId" clId="{0E2849A7-62D8-44DF-8F4C-6460FD4D9216}" dt="2025-10-21T09:25:16.503" v="97" actId="478"/>
          <ac:picMkLst>
            <pc:docMk/>
            <pc:sldMk cId="2071792682" sldId="298"/>
            <ac:picMk id="1030" creationId="{E07EA74D-7BAD-5876-B65B-C11F666D678F}"/>
          </ac:picMkLst>
        </pc:picChg>
        <pc:picChg chg="add mod">
          <ac:chgData name="Arkadiusz Majewski" userId="fc8e3c142d31b0a1" providerId="LiveId" clId="{0E2849A7-62D8-44DF-8F4C-6460FD4D9216}" dt="2025-10-21T09:52:45.320" v="270" actId="1076"/>
          <ac:picMkLst>
            <pc:docMk/>
            <pc:sldMk cId="2071792682" sldId="298"/>
            <ac:picMk id="1032" creationId="{DD57C857-365F-41B4-362E-758BDF6BE67A}"/>
          </ac:picMkLst>
        </pc:picChg>
        <pc:picChg chg="add mod">
          <ac:chgData name="Arkadiusz Majewski" userId="fc8e3c142d31b0a1" providerId="LiveId" clId="{0E2849A7-62D8-44DF-8F4C-6460FD4D9216}" dt="2025-10-21T10:07:26.477" v="408" actId="1076"/>
          <ac:picMkLst>
            <pc:docMk/>
            <pc:sldMk cId="2071792682" sldId="298"/>
            <ac:picMk id="1034" creationId="{DEA32B8D-4E8B-1FFB-7071-F526E2587686}"/>
          </ac:picMkLst>
        </pc:picChg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1514764976" sldId="299"/>
        </pc:sldMkLst>
      </pc:sldChg>
      <pc:sldChg chg="addSp delSp modSp mod modTransition">
        <pc:chgData name="Arkadiusz Majewski" userId="fc8e3c142d31b0a1" providerId="LiveId" clId="{0E2849A7-62D8-44DF-8F4C-6460FD4D9216}" dt="2025-10-21T15:26:15.993" v="1747"/>
        <pc:sldMkLst>
          <pc:docMk/>
          <pc:sldMk cId="6976131" sldId="301"/>
        </pc:sldMkLst>
        <pc:spChg chg="mod">
          <ac:chgData name="Arkadiusz Majewski" userId="fc8e3c142d31b0a1" providerId="LiveId" clId="{0E2849A7-62D8-44DF-8F4C-6460FD4D9216}" dt="2025-10-21T13:48:51.221" v="1072"/>
          <ac:spMkLst>
            <pc:docMk/>
            <pc:sldMk cId="6976131" sldId="301"/>
            <ac:spMk id="4" creationId="{E55A58D1-3B75-8E6C-0A8B-83EBE9CAFED8}"/>
          </ac:spMkLst>
        </pc:spChg>
        <pc:spChg chg="del">
          <ac:chgData name="Arkadiusz Majewski" userId="fc8e3c142d31b0a1" providerId="LiveId" clId="{0E2849A7-62D8-44DF-8F4C-6460FD4D9216}" dt="2025-10-21T13:47:39.351" v="1027" actId="478"/>
          <ac:spMkLst>
            <pc:docMk/>
            <pc:sldMk cId="6976131" sldId="301"/>
            <ac:spMk id="5" creationId="{0FF8C9AC-B023-69DC-801F-BB9B8296AD24}"/>
          </ac:spMkLst>
        </pc:spChg>
        <pc:picChg chg="del">
          <ac:chgData name="Arkadiusz Majewski" userId="fc8e3c142d31b0a1" providerId="LiveId" clId="{0E2849A7-62D8-44DF-8F4C-6460FD4D9216}" dt="2025-10-21T13:47:37.210" v="1026" actId="478"/>
          <ac:picMkLst>
            <pc:docMk/>
            <pc:sldMk cId="6976131" sldId="301"/>
            <ac:picMk id="3" creationId="{12CAD0D5-8290-2116-5EA0-1DFB43C7DCFE}"/>
          </ac:picMkLst>
        </pc:picChg>
        <pc:picChg chg="add mod">
          <ac:chgData name="Arkadiusz Majewski" userId="fc8e3c142d31b0a1" providerId="LiveId" clId="{0E2849A7-62D8-44DF-8F4C-6460FD4D9216}" dt="2025-10-21T13:48:06.027" v="1036" actId="1076"/>
          <ac:picMkLst>
            <pc:docMk/>
            <pc:sldMk cId="6976131" sldId="301"/>
            <ac:picMk id="6" creationId="{AEEFD68C-B494-1178-A9A9-282712DBD185}"/>
          </ac:picMkLst>
        </pc:picChg>
      </pc:sldChg>
      <pc:sldChg chg="modSp mod">
        <pc:chgData name="Arkadiusz Majewski" userId="fc8e3c142d31b0a1" providerId="LiveId" clId="{0E2849A7-62D8-44DF-8F4C-6460FD4D9216}" dt="2025-10-21T13:48:30.452" v="1069" actId="20577"/>
        <pc:sldMkLst>
          <pc:docMk/>
          <pc:sldMk cId="3767086942" sldId="304"/>
        </pc:sldMkLst>
        <pc:spChg chg="mod">
          <ac:chgData name="Arkadiusz Majewski" userId="fc8e3c142d31b0a1" providerId="LiveId" clId="{0E2849A7-62D8-44DF-8F4C-6460FD4D9216}" dt="2025-10-21T13:48:30.452" v="1069" actId="20577"/>
          <ac:spMkLst>
            <pc:docMk/>
            <pc:sldMk cId="3767086942" sldId="304"/>
            <ac:spMk id="4" creationId="{E55A58D1-3B75-8E6C-0A8B-83EBE9CAFED8}"/>
          </ac:spMkLst>
        </pc:spChg>
      </pc:sldChg>
      <pc:sldChg chg="del">
        <pc:chgData name="Arkadiusz Majewski" userId="fc8e3c142d31b0a1" providerId="LiveId" clId="{0E2849A7-62D8-44DF-8F4C-6460FD4D9216}" dt="2025-10-21T14:50:56.350" v="1373" actId="47"/>
        <pc:sldMkLst>
          <pc:docMk/>
          <pc:sldMk cId="2930088954" sldId="305"/>
        </pc:sldMkLst>
      </pc:sldChg>
      <pc:sldChg chg="addSp delSp modSp mod modTransition delAnim modAnim">
        <pc:chgData name="Arkadiusz Majewski" userId="fc8e3c142d31b0a1" providerId="LiveId" clId="{0E2849A7-62D8-44DF-8F4C-6460FD4D9216}" dt="2025-10-21T15:27:13.867" v="1753"/>
        <pc:sldMkLst>
          <pc:docMk/>
          <pc:sldMk cId="363439365" sldId="306"/>
        </pc:sldMkLst>
        <pc:spChg chg="del mod">
          <ac:chgData name="Arkadiusz Majewski" userId="fc8e3c142d31b0a1" providerId="LiveId" clId="{0E2849A7-62D8-44DF-8F4C-6460FD4D9216}" dt="2025-10-21T14:27:09.217" v="1307" actId="478"/>
          <ac:spMkLst>
            <pc:docMk/>
            <pc:sldMk cId="363439365" sldId="306"/>
            <ac:spMk id="3" creationId="{476AC385-1C57-5145-03D4-6EB6B8C8D086}"/>
          </ac:spMkLst>
        </pc:spChg>
        <pc:spChg chg="mod">
          <ac:chgData name="Arkadiusz Majewski" userId="fc8e3c142d31b0a1" providerId="LiveId" clId="{0E2849A7-62D8-44DF-8F4C-6460FD4D9216}" dt="2025-10-21T15:15:11.285" v="1549" actId="20577"/>
          <ac:spMkLst>
            <pc:docMk/>
            <pc:sldMk cId="363439365" sldId="306"/>
            <ac:spMk id="4" creationId="{E55A58D1-3B75-8E6C-0A8B-83EBE9CAFED8}"/>
          </ac:spMkLst>
        </pc:spChg>
        <pc:spChg chg="add del mod">
          <ac:chgData name="Arkadiusz Majewski" userId="fc8e3c142d31b0a1" providerId="LiveId" clId="{0E2849A7-62D8-44DF-8F4C-6460FD4D9216}" dt="2025-10-21T14:34:52.601" v="1328" actId="478"/>
          <ac:spMkLst>
            <pc:docMk/>
            <pc:sldMk cId="363439365" sldId="306"/>
            <ac:spMk id="11" creationId="{949051C8-8F0C-C499-6980-8477B1569D0E}"/>
          </ac:spMkLst>
        </pc:spChg>
        <pc:spChg chg="add mod">
          <ac:chgData name="Arkadiusz Majewski" userId="fc8e3c142d31b0a1" providerId="LiveId" clId="{0E2849A7-62D8-44DF-8F4C-6460FD4D9216}" dt="2025-10-21T14:37:15.650" v="1343" actId="403"/>
          <ac:spMkLst>
            <pc:docMk/>
            <pc:sldMk cId="363439365" sldId="306"/>
            <ac:spMk id="12" creationId="{374FCA68-60A7-660F-B728-C994B6B1ABAD}"/>
          </ac:spMkLst>
        </pc:spChg>
        <pc:graphicFrameChg chg="del">
          <ac:chgData name="Arkadiusz Majewski" userId="fc8e3c142d31b0a1" providerId="LiveId" clId="{0E2849A7-62D8-44DF-8F4C-6460FD4D9216}" dt="2025-10-21T14:03:46.372" v="1152" actId="478"/>
          <ac:graphicFrameMkLst>
            <pc:docMk/>
            <pc:sldMk cId="363439365" sldId="306"/>
            <ac:graphicFrameMk id="5" creationId="{57A66DAF-DDA5-3D64-F28B-C144EFF7FA07}"/>
          </ac:graphicFrameMkLst>
        </pc:graphicFrameChg>
        <pc:picChg chg="del">
          <ac:chgData name="Arkadiusz Majewski" userId="fc8e3c142d31b0a1" providerId="LiveId" clId="{0E2849A7-62D8-44DF-8F4C-6460FD4D9216}" dt="2025-10-21T14:03:46.372" v="1152" actId="478"/>
          <ac:picMkLst>
            <pc:docMk/>
            <pc:sldMk cId="363439365" sldId="306"/>
            <ac:picMk id="2" creationId="{257A9621-94DC-3255-F314-019DA28A94CB}"/>
          </ac:picMkLst>
        </pc:picChg>
        <pc:picChg chg="del">
          <ac:chgData name="Arkadiusz Majewski" userId="fc8e3c142d31b0a1" providerId="LiveId" clId="{0E2849A7-62D8-44DF-8F4C-6460FD4D9216}" dt="2025-10-21T14:03:46.372" v="1152" actId="478"/>
          <ac:picMkLst>
            <pc:docMk/>
            <pc:sldMk cId="363439365" sldId="306"/>
            <ac:picMk id="6" creationId="{22554C26-0DD8-0A24-F6A3-CB3181BC35EF}"/>
          </ac:picMkLst>
        </pc:picChg>
        <pc:picChg chg="del">
          <ac:chgData name="Arkadiusz Majewski" userId="fc8e3c142d31b0a1" providerId="LiveId" clId="{0E2849A7-62D8-44DF-8F4C-6460FD4D9216}" dt="2025-10-21T14:03:46.372" v="1152" actId="478"/>
          <ac:picMkLst>
            <pc:docMk/>
            <pc:sldMk cId="363439365" sldId="306"/>
            <ac:picMk id="7" creationId="{D1041A30-CD72-5DD0-2A17-76D3EDCC4D00}"/>
          </ac:picMkLst>
        </pc:picChg>
        <pc:picChg chg="del">
          <ac:chgData name="Arkadiusz Majewski" userId="fc8e3c142d31b0a1" providerId="LiveId" clId="{0E2849A7-62D8-44DF-8F4C-6460FD4D9216}" dt="2025-10-21T14:03:47.951" v="1153" actId="478"/>
          <ac:picMkLst>
            <pc:docMk/>
            <pc:sldMk cId="363439365" sldId="306"/>
            <ac:picMk id="9" creationId="{E5546311-F6B2-3FAA-E879-CB3B080744D5}"/>
          </ac:picMkLst>
        </pc:picChg>
        <pc:picChg chg="add del mod">
          <ac:chgData name="Arkadiusz Majewski" userId="fc8e3c142d31b0a1" providerId="LiveId" clId="{0E2849A7-62D8-44DF-8F4C-6460FD4D9216}" dt="2025-10-21T14:27:05.519" v="1306" actId="478"/>
          <ac:picMkLst>
            <pc:docMk/>
            <pc:sldMk cId="363439365" sldId="306"/>
            <ac:picMk id="10" creationId="{6AF226F1-271F-A0C0-F673-E5D428F13827}"/>
          </ac:picMkLst>
        </pc:picChg>
        <pc:picChg chg="add del mod">
          <ac:chgData name="Arkadiusz Majewski" userId="fc8e3c142d31b0a1" providerId="LiveId" clId="{0E2849A7-62D8-44DF-8F4C-6460FD4D9216}" dt="2025-10-21T14:36:19.042" v="1334" actId="478"/>
          <ac:picMkLst>
            <pc:docMk/>
            <pc:sldMk cId="363439365" sldId="306"/>
            <ac:picMk id="9218" creationId="{A7F19C59-B29F-24D1-04B5-C57567FCFBCE}"/>
          </ac:picMkLst>
        </pc:picChg>
        <pc:picChg chg="add del mod">
          <ac:chgData name="Arkadiusz Majewski" userId="fc8e3c142d31b0a1" providerId="LiveId" clId="{0E2849A7-62D8-44DF-8F4C-6460FD4D9216}" dt="2025-10-21T14:46:52.291" v="1344" actId="478"/>
          <ac:picMkLst>
            <pc:docMk/>
            <pc:sldMk cId="363439365" sldId="306"/>
            <ac:picMk id="9220" creationId="{6572D722-3F1D-C3D3-193D-98E136183930}"/>
          </ac:picMkLst>
        </pc:picChg>
        <pc:picChg chg="add del">
          <ac:chgData name="Arkadiusz Majewski" userId="fc8e3c142d31b0a1" providerId="LiveId" clId="{0E2849A7-62D8-44DF-8F4C-6460FD4D9216}" dt="2025-10-21T14:46:57.784" v="1346" actId="478"/>
          <ac:picMkLst>
            <pc:docMk/>
            <pc:sldMk cId="363439365" sldId="306"/>
            <ac:picMk id="9222" creationId="{0E7711EB-AEC5-1A2B-45DF-8D5EC96B571B}"/>
          </ac:picMkLst>
        </pc:picChg>
        <pc:picChg chg="add mod">
          <ac:chgData name="Arkadiusz Majewski" userId="fc8e3c142d31b0a1" providerId="LiveId" clId="{0E2849A7-62D8-44DF-8F4C-6460FD4D9216}" dt="2025-10-21T14:48:37.385" v="1351" actId="14100"/>
          <ac:picMkLst>
            <pc:docMk/>
            <pc:sldMk cId="363439365" sldId="306"/>
            <ac:picMk id="9224" creationId="{30D6A671-E7A8-0B00-3D18-917D5371CB6D}"/>
          </ac:picMkLst>
        </pc:picChg>
      </pc:sldChg>
      <pc:sldChg chg="del">
        <pc:chgData name="Arkadiusz Majewski" userId="fc8e3c142d31b0a1" providerId="LiveId" clId="{0E2849A7-62D8-44DF-8F4C-6460FD4D9216}" dt="2025-10-21T13:42:21.358" v="1021" actId="47"/>
        <pc:sldMkLst>
          <pc:docMk/>
          <pc:sldMk cId="4260686686" sldId="307"/>
        </pc:sldMkLst>
      </pc:sldChg>
      <pc:sldChg chg="del">
        <pc:chgData name="Arkadiusz Majewski" userId="fc8e3c142d31b0a1" providerId="LiveId" clId="{0E2849A7-62D8-44DF-8F4C-6460FD4D9216}" dt="2025-10-21T13:42:24.779" v="1022" actId="47"/>
        <pc:sldMkLst>
          <pc:docMk/>
          <pc:sldMk cId="666804663" sldId="308"/>
        </pc:sldMkLst>
      </pc:sldChg>
      <pc:sldChg chg="del">
        <pc:chgData name="Arkadiusz Majewski" userId="fc8e3c142d31b0a1" providerId="LiveId" clId="{0E2849A7-62D8-44DF-8F4C-6460FD4D9216}" dt="2025-10-21T13:42:28.121" v="1023" actId="47"/>
        <pc:sldMkLst>
          <pc:docMk/>
          <pc:sldMk cId="4287028812" sldId="309"/>
        </pc:sldMkLst>
      </pc:sldChg>
      <pc:sldChg chg="del">
        <pc:chgData name="Arkadiusz Majewski" userId="fc8e3c142d31b0a1" providerId="LiveId" clId="{0E2849A7-62D8-44DF-8F4C-6460FD4D9216}" dt="2025-10-21T13:42:29.870" v="1024" actId="47"/>
        <pc:sldMkLst>
          <pc:docMk/>
          <pc:sldMk cId="930501882" sldId="311"/>
        </pc:sldMkLst>
      </pc:sldChg>
      <pc:sldChg chg="del">
        <pc:chgData name="Arkadiusz Majewski" userId="fc8e3c142d31b0a1" providerId="LiveId" clId="{0E2849A7-62D8-44DF-8F4C-6460FD4D9216}" dt="2025-10-21T14:50:58.367" v="1374" actId="47"/>
        <pc:sldMkLst>
          <pc:docMk/>
          <pc:sldMk cId="4112416910" sldId="312"/>
        </pc:sldMkLst>
      </pc:sldChg>
      <pc:sldChg chg="modTransition">
        <pc:chgData name="Arkadiusz Majewski" userId="fc8e3c142d31b0a1" providerId="LiveId" clId="{0E2849A7-62D8-44DF-8F4C-6460FD4D9216}" dt="2025-10-21T15:26:47.688" v="1751"/>
        <pc:sldMkLst>
          <pc:docMk/>
          <pc:sldMk cId="2705135566" sldId="314"/>
        </pc:sldMkLst>
      </pc:sldChg>
      <pc:sldChg chg="del">
        <pc:chgData name="Arkadiusz Majewski" userId="fc8e3c142d31b0a1" providerId="LiveId" clId="{0E2849A7-62D8-44DF-8F4C-6460FD4D9216}" dt="2025-10-21T13:42:39.048" v="1025" actId="47"/>
        <pc:sldMkLst>
          <pc:docMk/>
          <pc:sldMk cId="1682397575" sldId="317"/>
        </pc:sldMkLst>
      </pc:sldChg>
      <pc:sldChg chg="del">
        <pc:chgData name="Arkadiusz Majewski" userId="fc8e3c142d31b0a1" providerId="LiveId" clId="{0E2849A7-62D8-44DF-8F4C-6460FD4D9216}" dt="2025-10-21T13:42:06.170" v="1020" actId="47"/>
        <pc:sldMkLst>
          <pc:docMk/>
          <pc:sldMk cId="1884018181" sldId="319"/>
        </pc:sldMkLst>
      </pc:sldChg>
      <pc:sldChg chg="addSp delSp modSp mod modTransition delAnim modAnim">
        <pc:chgData name="Arkadiusz Majewski" userId="fc8e3c142d31b0a1" providerId="LiveId" clId="{0E2849A7-62D8-44DF-8F4C-6460FD4D9216}" dt="2025-10-21T15:27:36.858" v="1757"/>
        <pc:sldMkLst>
          <pc:docMk/>
          <pc:sldMk cId="996824691" sldId="320"/>
        </pc:sldMkLst>
        <pc:spChg chg="del">
          <ac:chgData name="Arkadiusz Majewski" userId="fc8e3c142d31b0a1" providerId="LiveId" clId="{0E2849A7-62D8-44DF-8F4C-6460FD4D9216}" dt="2025-10-21T14:54:57.910" v="1390" actId="478"/>
          <ac:spMkLst>
            <pc:docMk/>
            <pc:sldMk cId="996824691" sldId="320"/>
            <ac:spMk id="2" creationId="{780D6BEA-14C3-17D1-5A07-6A8F9D1E558E}"/>
          </ac:spMkLst>
        </pc:spChg>
        <pc:spChg chg="add mod">
          <ac:chgData name="Arkadiusz Majewski" userId="fc8e3c142d31b0a1" providerId="LiveId" clId="{0E2849A7-62D8-44DF-8F4C-6460FD4D9216}" dt="2025-10-21T14:56:16.267" v="1466" actId="5793"/>
          <ac:spMkLst>
            <pc:docMk/>
            <pc:sldMk cId="996824691" sldId="320"/>
            <ac:spMk id="3" creationId="{E5905772-A65E-A21B-D9CA-6121D7703145}"/>
          </ac:spMkLst>
        </pc:spChg>
        <pc:spChg chg="mod">
          <ac:chgData name="Arkadiusz Majewski" userId="fc8e3c142d31b0a1" providerId="LiveId" clId="{0E2849A7-62D8-44DF-8F4C-6460FD4D9216}" dt="2025-10-21T15:16:39.748" v="1622" actId="20577"/>
          <ac:spMkLst>
            <pc:docMk/>
            <pc:sldMk cId="996824691" sldId="320"/>
            <ac:spMk id="4" creationId="{E55A58D1-3B75-8E6C-0A8B-83EBE9CAFED8}"/>
          </ac:spMkLst>
        </pc:spChg>
        <pc:spChg chg="del mod">
          <ac:chgData name="Arkadiusz Majewski" userId="fc8e3c142d31b0a1" providerId="LiveId" clId="{0E2849A7-62D8-44DF-8F4C-6460FD4D9216}" dt="2025-10-21T14:55:58.835" v="1426" actId="478"/>
          <ac:spMkLst>
            <pc:docMk/>
            <pc:sldMk cId="996824691" sldId="320"/>
            <ac:spMk id="5" creationId="{FBD75BA8-4FEE-56CC-0730-D5F43C9A151C}"/>
          </ac:spMkLst>
        </pc:spChg>
        <pc:spChg chg="add mod">
          <ac:chgData name="Arkadiusz Majewski" userId="fc8e3c142d31b0a1" providerId="LiveId" clId="{0E2849A7-62D8-44DF-8F4C-6460FD4D9216}" dt="2025-10-21T15:10:12.765" v="1515" actId="6549"/>
          <ac:spMkLst>
            <pc:docMk/>
            <pc:sldMk cId="996824691" sldId="320"/>
            <ac:spMk id="7" creationId="{8E8F9332-2DD1-4CDA-7F71-446252E34EEA}"/>
          </ac:spMkLst>
        </pc:spChg>
        <pc:spChg chg="add del mod">
          <ac:chgData name="Arkadiusz Majewski" userId="fc8e3c142d31b0a1" providerId="LiveId" clId="{0E2849A7-62D8-44DF-8F4C-6460FD4D9216}" dt="2025-10-21T15:11:41.046" v="1519" actId="478"/>
          <ac:spMkLst>
            <pc:docMk/>
            <pc:sldMk cId="996824691" sldId="320"/>
            <ac:spMk id="9" creationId="{DB060984-ABCD-6D35-EFBD-D5F9428ADAC4}"/>
          </ac:spMkLst>
        </pc:spChg>
        <pc:spChg chg="add mod">
          <ac:chgData name="Arkadiusz Majewski" userId="fc8e3c142d31b0a1" providerId="LiveId" clId="{0E2849A7-62D8-44DF-8F4C-6460FD4D9216}" dt="2025-10-21T15:11:47.973" v="1521" actId="20577"/>
          <ac:spMkLst>
            <pc:docMk/>
            <pc:sldMk cId="996824691" sldId="320"/>
            <ac:spMk id="10" creationId="{61477E02-8D46-2EB0-AAF9-E5F9A0D5FC1E}"/>
          </ac:spMkLst>
        </pc:spChg>
      </pc:sldChg>
      <pc:sldChg chg="del">
        <pc:chgData name="Arkadiusz Majewski" userId="fc8e3c142d31b0a1" providerId="LiveId" clId="{0E2849A7-62D8-44DF-8F4C-6460FD4D9216}" dt="2025-10-21T14:32:33.275" v="1327" actId="47"/>
        <pc:sldMkLst>
          <pc:docMk/>
          <pc:sldMk cId="3006684891" sldId="323"/>
        </pc:sldMkLst>
      </pc:sldChg>
      <pc:sldChg chg="modSp modTransition modAnim">
        <pc:chgData name="Arkadiusz Majewski" userId="fc8e3c142d31b0a1" providerId="LiveId" clId="{0E2849A7-62D8-44DF-8F4C-6460FD4D9216}" dt="2025-10-21T15:25:45.484" v="1744"/>
        <pc:sldMkLst>
          <pc:docMk/>
          <pc:sldMk cId="4001920408" sldId="324"/>
        </pc:sldMkLst>
        <pc:spChg chg="mod">
          <ac:chgData name="Arkadiusz Majewski" userId="fc8e3c142d31b0a1" providerId="LiveId" clId="{0E2849A7-62D8-44DF-8F4C-6460FD4D9216}" dt="2025-10-21T13:48:40.973" v="1070"/>
          <ac:spMkLst>
            <pc:docMk/>
            <pc:sldMk cId="4001920408" sldId="324"/>
            <ac:spMk id="4" creationId="{E55A58D1-3B75-8E6C-0A8B-83EBE9CAFED8}"/>
          </ac:spMkLst>
        </pc:spChg>
      </pc:sldChg>
      <pc:sldChg chg="modSp modTransition">
        <pc:chgData name="Arkadiusz Majewski" userId="fc8e3c142d31b0a1" providerId="LiveId" clId="{0E2849A7-62D8-44DF-8F4C-6460FD4D9216}" dt="2025-10-21T15:26:11.002" v="1746"/>
        <pc:sldMkLst>
          <pc:docMk/>
          <pc:sldMk cId="304866007" sldId="325"/>
        </pc:sldMkLst>
        <pc:spChg chg="mod">
          <ac:chgData name="Arkadiusz Majewski" userId="fc8e3c142d31b0a1" providerId="LiveId" clId="{0E2849A7-62D8-44DF-8F4C-6460FD4D9216}" dt="2025-10-21T13:48:45.641" v="1071"/>
          <ac:spMkLst>
            <pc:docMk/>
            <pc:sldMk cId="304866007" sldId="325"/>
            <ac:spMk id="4" creationId="{E55A58D1-3B75-8E6C-0A8B-83EBE9CAFED8}"/>
          </ac:spMkLst>
        </pc:spChg>
      </pc:sldChg>
      <pc:sldChg chg="del">
        <pc:chgData name="Arkadiusz Majewski" userId="fc8e3c142d31b0a1" providerId="LiveId" clId="{0E2849A7-62D8-44DF-8F4C-6460FD4D9216}" dt="2025-10-21T13:41:19.960" v="1019" actId="47"/>
        <pc:sldMkLst>
          <pc:docMk/>
          <pc:sldMk cId="3069541136" sldId="327"/>
        </pc:sldMkLst>
      </pc:sldChg>
      <pc:sldChg chg="del">
        <pc:chgData name="Arkadiusz Majewski" userId="fc8e3c142d31b0a1" providerId="LiveId" clId="{0E2849A7-62D8-44DF-8F4C-6460FD4D9216}" dt="2025-10-21T14:03:41.050" v="1151" actId="47"/>
        <pc:sldMkLst>
          <pc:docMk/>
          <pc:sldMk cId="20813759" sldId="328"/>
        </pc:sldMkLst>
      </pc:sldChg>
      <pc:sldChg chg="modSp mod">
        <pc:chgData name="Arkadiusz Majewski" userId="fc8e3c142d31b0a1" providerId="LiveId" clId="{0E2849A7-62D8-44DF-8F4C-6460FD4D9216}" dt="2025-10-21T09:25:44.583" v="108" actId="1038"/>
        <pc:sldMkLst>
          <pc:docMk/>
          <pc:sldMk cId="1700376045" sldId="329"/>
        </pc:sldMkLst>
        <pc:picChg chg="mod">
          <ac:chgData name="Arkadiusz Majewski" userId="fc8e3c142d31b0a1" providerId="LiveId" clId="{0E2849A7-62D8-44DF-8F4C-6460FD4D9216}" dt="2025-10-21T09:25:36.868" v="99" actId="1076"/>
          <ac:picMkLst>
            <pc:docMk/>
            <pc:sldMk cId="1700376045" sldId="329"/>
            <ac:picMk id="3" creationId="{D7887ADA-6A74-A848-45BE-32DB262D3518}"/>
          </ac:picMkLst>
        </pc:picChg>
        <pc:picChg chg="mod">
          <ac:chgData name="Arkadiusz Majewski" userId="fc8e3c142d31b0a1" providerId="LiveId" clId="{0E2849A7-62D8-44DF-8F4C-6460FD4D9216}" dt="2025-10-21T09:25:44.583" v="108" actId="1038"/>
          <ac:picMkLst>
            <pc:docMk/>
            <pc:sldMk cId="1700376045" sldId="329"/>
            <ac:picMk id="1028" creationId="{00000000-0000-0000-0000-000000000000}"/>
          </ac:picMkLst>
        </pc:picChg>
      </pc:sldChg>
      <pc:sldChg chg="addSp delSp modSp add mod modTransition">
        <pc:chgData name="Arkadiusz Majewski" userId="fc8e3c142d31b0a1" providerId="LiveId" clId="{0E2849A7-62D8-44DF-8F4C-6460FD4D9216}" dt="2025-10-21T10:43:46.380" v="545"/>
        <pc:sldMkLst>
          <pc:docMk/>
          <pc:sldMk cId="3194212555" sldId="330"/>
        </pc:sldMkLst>
        <pc:spChg chg="add mod">
          <ac:chgData name="Arkadiusz Majewski" userId="fc8e3c142d31b0a1" providerId="LiveId" clId="{0E2849A7-62D8-44DF-8F4C-6460FD4D9216}" dt="2025-10-21T10:04:23.102" v="397" actId="13822"/>
          <ac:spMkLst>
            <pc:docMk/>
            <pc:sldMk cId="3194212555" sldId="330"/>
            <ac:spMk id="2" creationId="{BB32B5DB-4B3B-E8F4-72A7-9A849EFB70AE}"/>
          </ac:spMkLst>
        </pc:spChg>
        <pc:spChg chg="mod">
          <ac:chgData name="Arkadiusz Majewski" userId="fc8e3c142d31b0a1" providerId="LiveId" clId="{0E2849A7-62D8-44DF-8F4C-6460FD4D9216}" dt="2025-10-21T10:30:55.476" v="483" actId="313"/>
          <ac:spMkLst>
            <pc:docMk/>
            <pc:sldMk cId="3194212555" sldId="330"/>
            <ac:spMk id="3" creationId="{2C337E12-D3C8-B18C-86BA-0ADE7934EB9F}"/>
          </ac:spMkLst>
        </pc:spChg>
        <pc:spChg chg="add mod">
          <ac:chgData name="Arkadiusz Majewski" userId="fc8e3c142d31b0a1" providerId="LiveId" clId="{0E2849A7-62D8-44DF-8F4C-6460FD4D9216}" dt="2025-10-21T10:29:36.295" v="465" actId="14100"/>
          <ac:spMkLst>
            <pc:docMk/>
            <pc:sldMk cId="3194212555" sldId="330"/>
            <ac:spMk id="6" creationId="{CF4C5EF3-0B84-D246-A71A-390F95A39BFC}"/>
          </ac:spMkLst>
        </pc:spChg>
        <pc:picChg chg="del">
          <ac:chgData name="Arkadiusz Majewski" userId="fc8e3c142d31b0a1" providerId="LiveId" clId="{0E2849A7-62D8-44DF-8F4C-6460FD4D9216}" dt="2025-10-21T09:54:17.937" v="275" actId="478"/>
          <ac:picMkLst>
            <pc:docMk/>
            <pc:sldMk cId="3194212555" sldId="330"/>
            <ac:picMk id="7" creationId="{A43F6558-9B52-5B0C-69CF-66DF1638C35B}"/>
          </ac:picMkLst>
        </pc:picChg>
        <pc:picChg chg="del">
          <ac:chgData name="Arkadiusz Majewski" userId="fc8e3c142d31b0a1" providerId="LiveId" clId="{0E2849A7-62D8-44DF-8F4C-6460FD4D9216}" dt="2025-10-21T09:54:18.565" v="276" actId="478"/>
          <ac:picMkLst>
            <pc:docMk/>
            <pc:sldMk cId="3194212555" sldId="330"/>
            <ac:picMk id="1032" creationId="{D9D080A3-B5F4-6865-DD6A-7FDFF3857C7A}"/>
          </ac:picMkLst>
        </pc:picChg>
        <pc:picChg chg="del">
          <ac:chgData name="Arkadiusz Majewski" userId="fc8e3c142d31b0a1" providerId="LiveId" clId="{0E2849A7-62D8-44DF-8F4C-6460FD4D9216}" dt="2025-10-21T09:54:19.266" v="277" actId="478"/>
          <ac:picMkLst>
            <pc:docMk/>
            <pc:sldMk cId="3194212555" sldId="330"/>
            <ac:picMk id="1034" creationId="{CB99358C-5B76-B44E-4800-2801F1368820}"/>
          </ac:picMkLst>
        </pc:picChg>
        <pc:picChg chg="add del mod">
          <ac:chgData name="Arkadiusz Majewski" userId="fc8e3c142d31b0a1" providerId="LiveId" clId="{0E2849A7-62D8-44DF-8F4C-6460FD4D9216}" dt="2025-10-21T10:06:40.180" v="400" actId="478"/>
          <ac:picMkLst>
            <pc:docMk/>
            <pc:sldMk cId="3194212555" sldId="330"/>
            <ac:picMk id="2050" creationId="{C58C74F2-D51F-B64A-0D90-5C38E2C7F4ED}"/>
          </ac:picMkLst>
        </pc:picChg>
        <pc:picChg chg="add del mod">
          <ac:chgData name="Arkadiusz Majewski" userId="fc8e3c142d31b0a1" providerId="LiveId" clId="{0E2849A7-62D8-44DF-8F4C-6460FD4D9216}" dt="2025-10-21T10:06:41.934" v="401" actId="478"/>
          <ac:picMkLst>
            <pc:docMk/>
            <pc:sldMk cId="3194212555" sldId="330"/>
            <ac:picMk id="2052" creationId="{8950E45B-B272-E2FE-D858-8C736A97237E}"/>
          </ac:picMkLst>
        </pc:picChg>
        <pc:picChg chg="add mod">
          <ac:chgData name="Arkadiusz Majewski" userId="fc8e3c142d31b0a1" providerId="LiveId" clId="{0E2849A7-62D8-44DF-8F4C-6460FD4D9216}" dt="2025-10-21T10:10:33.326" v="427" actId="339"/>
          <ac:picMkLst>
            <pc:docMk/>
            <pc:sldMk cId="3194212555" sldId="330"/>
            <ac:picMk id="2054" creationId="{4032BE4D-4639-146C-7B49-0EC82C9C6314}"/>
          </ac:picMkLst>
        </pc:picChg>
        <pc:picChg chg="add mod">
          <ac:chgData name="Arkadiusz Majewski" userId="fc8e3c142d31b0a1" providerId="LiveId" clId="{0E2849A7-62D8-44DF-8F4C-6460FD4D9216}" dt="2025-10-21T10:32:35.257" v="492" actId="1440"/>
          <ac:picMkLst>
            <pc:docMk/>
            <pc:sldMk cId="3194212555" sldId="330"/>
            <ac:picMk id="2056" creationId="{CC501164-2E14-741F-F7DE-707E57774F7D}"/>
          </ac:picMkLst>
        </pc:picChg>
      </pc:sldChg>
      <pc:sldChg chg="addSp delSp modSp add mod modTransition">
        <pc:chgData name="Arkadiusz Majewski" userId="fc8e3c142d31b0a1" providerId="LiveId" clId="{0E2849A7-62D8-44DF-8F4C-6460FD4D9216}" dt="2025-10-21T11:10:23.685" v="804" actId="20577"/>
        <pc:sldMkLst>
          <pc:docMk/>
          <pc:sldMk cId="1405085181" sldId="331"/>
        </pc:sldMkLst>
        <pc:spChg chg="ord">
          <ac:chgData name="Arkadiusz Majewski" userId="fc8e3c142d31b0a1" providerId="LiveId" clId="{0E2849A7-62D8-44DF-8F4C-6460FD4D9216}" dt="2025-10-21T10:45:26.306" v="562" actId="166"/>
          <ac:spMkLst>
            <pc:docMk/>
            <pc:sldMk cId="1405085181" sldId="331"/>
            <ac:spMk id="2" creationId="{34BB3B43-D04A-3957-56F2-2020DFCDE0F6}"/>
          </ac:spMkLst>
        </pc:spChg>
        <pc:spChg chg="mod ord">
          <ac:chgData name="Arkadiusz Majewski" userId="fc8e3c142d31b0a1" providerId="LiveId" clId="{0E2849A7-62D8-44DF-8F4C-6460FD4D9216}" dt="2025-10-21T11:10:09.777" v="801" actId="167"/>
          <ac:spMkLst>
            <pc:docMk/>
            <pc:sldMk cId="1405085181" sldId="331"/>
            <ac:spMk id="3" creationId="{5D0AA743-F612-4447-EF9C-94A434C50DF6}"/>
          </ac:spMkLst>
        </pc:spChg>
        <pc:spChg chg="add mod">
          <ac:chgData name="Arkadiusz Majewski" userId="fc8e3c142d31b0a1" providerId="LiveId" clId="{0E2849A7-62D8-44DF-8F4C-6460FD4D9216}" dt="2025-10-21T10:56:06.201" v="669" actId="20577"/>
          <ac:spMkLst>
            <pc:docMk/>
            <pc:sldMk cId="1405085181" sldId="331"/>
            <ac:spMk id="5" creationId="{23C342D5-C02F-0175-7D60-89DB6D436C79}"/>
          </ac:spMkLst>
        </pc:spChg>
        <pc:spChg chg="add mod">
          <ac:chgData name="Arkadiusz Majewski" userId="fc8e3c142d31b0a1" providerId="LiveId" clId="{0E2849A7-62D8-44DF-8F4C-6460FD4D9216}" dt="2025-10-21T10:54:46.962" v="651" actId="1076"/>
          <ac:spMkLst>
            <pc:docMk/>
            <pc:sldMk cId="1405085181" sldId="331"/>
            <ac:spMk id="7" creationId="{46DF68BB-C035-B35E-A21D-6B043372CD15}"/>
          </ac:spMkLst>
        </pc:spChg>
        <pc:spChg chg="add mod ord">
          <ac:chgData name="Arkadiusz Majewski" userId="fc8e3c142d31b0a1" providerId="LiveId" clId="{0E2849A7-62D8-44DF-8F4C-6460FD4D9216}" dt="2025-10-21T11:10:23.685" v="804" actId="20577"/>
          <ac:spMkLst>
            <pc:docMk/>
            <pc:sldMk cId="1405085181" sldId="331"/>
            <ac:spMk id="8" creationId="{A508DB3E-D514-7119-5D69-AFAC42AACD60}"/>
          </ac:spMkLst>
        </pc:spChg>
        <pc:picChg chg="del">
          <ac:chgData name="Arkadiusz Majewski" userId="fc8e3c142d31b0a1" providerId="LiveId" clId="{0E2849A7-62D8-44DF-8F4C-6460FD4D9216}" dt="2025-10-21T10:44:38.770" v="549" actId="478"/>
          <ac:picMkLst>
            <pc:docMk/>
            <pc:sldMk cId="1405085181" sldId="331"/>
            <ac:picMk id="2050" creationId="{A12CFBF5-C681-D5FE-6147-43D9E83C2720}"/>
          </ac:picMkLst>
        </pc:picChg>
        <pc:picChg chg="del">
          <ac:chgData name="Arkadiusz Majewski" userId="fc8e3c142d31b0a1" providerId="LiveId" clId="{0E2849A7-62D8-44DF-8F4C-6460FD4D9216}" dt="2025-10-21T10:44:39.473" v="550" actId="478"/>
          <ac:picMkLst>
            <pc:docMk/>
            <pc:sldMk cId="1405085181" sldId="331"/>
            <ac:picMk id="2052" creationId="{B4586DAE-00BC-C0EB-A63F-055C59E702F5}"/>
          </ac:picMkLst>
        </pc:picChg>
        <pc:picChg chg="add mod">
          <ac:chgData name="Arkadiusz Majewski" userId="fc8e3c142d31b0a1" providerId="LiveId" clId="{0E2849A7-62D8-44DF-8F4C-6460FD4D9216}" dt="2025-10-21T10:47:24.745" v="575" actId="1076"/>
          <ac:picMkLst>
            <pc:docMk/>
            <pc:sldMk cId="1405085181" sldId="331"/>
            <ac:picMk id="4098" creationId="{2DE5065D-4085-4BB1-6B9A-C88FABBA916F}"/>
          </ac:picMkLst>
        </pc:picChg>
        <pc:picChg chg="add mod">
          <ac:chgData name="Arkadiusz Majewski" userId="fc8e3c142d31b0a1" providerId="LiveId" clId="{0E2849A7-62D8-44DF-8F4C-6460FD4D9216}" dt="2025-10-21T10:54:49.691" v="652" actId="1076"/>
          <ac:picMkLst>
            <pc:docMk/>
            <pc:sldMk cId="1405085181" sldId="331"/>
            <ac:picMk id="4100" creationId="{480A1F8A-9679-549F-E503-FB398144EFD7}"/>
          </ac:picMkLst>
        </pc:picChg>
      </pc:sldChg>
      <pc:sldChg chg="addSp delSp modSp add mod modTransition">
        <pc:chgData name="Arkadiusz Majewski" userId="fc8e3c142d31b0a1" providerId="LiveId" clId="{0E2849A7-62D8-44DF-8F4C-6460FD4D9216}" dt="2025-10-21T13:31:15.916" v="970" actId="207"/>
        <pc:sldMkLst>
          <pc:docMk/>
          <pc:sldMk cId="1936654917" sldId="332"/>
        </pc:sldMkLst>
        <pc:spChg chg="del">
          <ac:chgData name="Arkadiusz Majewski" userId="fc8e3c142d31b0a1" providerId="LiveId" clId="{0E2849A7-62D8-44DF-8F4C-6460FD4D9216}" dt="2025-10-21T10:32:59.480" v="494" actId="478"/>
          <ac:spMkLst>
            <pc:docMk/>
            <pc:sldMk cId="1936654917" sldId="332"/>
            <ac:spMk id="6" creationId="{33A7AF3E-7A1B-2609-DDC8-88926D041E7F}"/>
          </ac:spMkLst>
        </pc:spChg>
        <pc:spChg chg="add mod">
          <ac:chgData name="Arkadiusz Majewski" userId="fc8e3c142d31b0a1" providerId="LiveId" clId="{0E2849A7-62D8-44DF-8F4C-6460FD4D9216}" dt="2025-10-21T10:40:50.556" v="529" actId="1036"/>
          <ac:spMkLst>
            <pc:docMk/>
            <pc:sldMk cId="1936654917" sldId="332"/>
            <ac:spMk id="8" creationId="{BC5301EA-6995-E83E-8152-0677EA0DC74F}"/>
          </ac:spMkLst>
        </pc:spChg>
        <pc:graphicFrameChg chg="add mod modGraphic">
          <ac:chgData name="Arkadiusz Majewski" userId="fc8e3c142d31b0a1" providerId="LiveId" clId="{0E2849A7-62D8-44DF-8F4C-6460FD4D9216}" dt="2025-10-21T13:31:15.916" v="970" actId="207"/>
          <ac:graphicFrameMkLst>
            <pc:docMk/>
            <pc:sldMk cId="1936654917" sldId="332"/>
            <ac:graphicFrameMk id="5" creationId="{00E84DB1-7B55-40ED-68D2-A8E058156DCE}"/>
          </ac:graphicFrameMkLst>
        </pc:graphicFrameChg>
        <pc:picChg chg="del">
          <ac:chgData name="Arkadiusz Majewski" userId="fc8e3c142d31b0a1" providerId="LiveId" clId="{0E2849A7-62D8-44DF-8F4C-6460FD4D9216}" dt="2025-10-21T10:33:02.966" v="495" actId="478"/>
          <ac:picMkLst>
            <pc:docMk/>
            <pc:sldMk cId="1936654917" sldId="332"/>
            <ac:picMk id="2056" creationId="{130FA4B4-F193-951F-57BE-63510DBCEA4F}"/>
          </ac:picMkLst>
        </pc:picChg>
      </pc:sldChg>
      <pc:sldChg chg="addSp delSp modSp add mod ord">
        <pc:chgData name="Arkadiusz Majewski" userId="fc8e3c142d31b0a1" providerId="LiveId" clId="{0E2849A7-62D8-44DF-8F4C-6460FD4D9216}" dt="2025-10-21T11:10:17.451" v="802" actId="14100"/>
        <pc:sldMkLst>
          <pc:docMk/>
          <pc:sldMk cId="4209965649" sldId="333"/>
        </pc:sldMkLst>
        <pc:spChg chg="ord">
          <ac:chgData name="Arkadiusz Majewski" userId="fc8e3c142d31b0a1" providerId="LiveId" clId="{0E2849A7-62D8-44DF-8F4C-6460FD4D9216}" dt="2025-10-21T10:55:34.011" v="665" actId="166"/>
          <ac:spMkLst>
            <pc:docMk/>
            <pc:sldMk cId="4209965649" sldId="333"/>
            <ac:spMk id="2" creationId="{99A669F4-ABE2-F385-0001-A767C3617809}"/>
          </ac:spMkLst>
        </pc:spChg>
        <pc:spChg chg="mod ord">
          <ac:chgData name="Arkadiusz Majewski" userId="fc8e3c142d31b0a1" providerId="LiveId" clId="{0E2849A7-62D8-44DF-8F4C-6460FD4D9216}" dt="2025-10-21T11:10:17.451" v="802" actId="14100"/>
          <ac:spMkLst>
            <pc:docMk/>
            <pc:sldMk cId="4209965649" sldId="333"/>
            <ac:spMk id="3" creationId="{C4708D91-88B8-95DC-C45D-33ABAD1A546D}"/>
          </ac:spMkLst>
        </pc:spChg>
        <pc:spChg chg="add mod">
          <ac:chgData name="Arkadiusz Majewski" userId="fc8e3c142d31b0a1" providerId="LiveId" clId="{0E2849A7-62D8-44DF-8F4C-6460FD4D9216}" dt="2025-10-21T11:03:50.448" v="742" actId="403"/>
          <ac:spMkLst>
            <pc:docMk/>
            <pc:sldMk cId="4209965649" sldId="333"/>
            <ac:spMk id="6" creationId="{F97D23FD-B63D-C100-7467-177B11D51C89}"/>
          </ac:spMkLst>
        </pc:spChg>
        <pc:spChg chg="add mod">
          <ac:chgData name="Arkadiusz Majewski" userId="fc8e3c142d31b0a1" providerId="LiveId" clId="{0E2849A7-62D8-44DF-8F4C-6460FD4D9216}" dt="2025-10-21T10:56:12.225" v="671" actId="20577"/>
          <ac:spMkLst>
            <pc:docMk/>
            <pc:sldMk cId="4209965649" sldId="333"/>
            <ac:spMk id="7" creationId="{76C13CCB-6AC5-AE56-A735-F91AA0877BD3}"/>
          </ac:spMkLst>
        </pc:spChg>
        <pc:spChg chg="add del mod ord">
          <ac:chgData name="Arkadiusz Majewski" userId="fc8e3c142d31b0a1" providerId="LiveId" clId="{0E2849A7-62D8-44DF-8F4C-6460FD4D9216}" dt="2025-10-21T11:09:48.319" v="797" actId="21"/>
          <ac:spMkLst>
            <pc:docMk/>
            <pc:sldMk cId="4209965649" sldId="333"/>
            <ac:spMk id="8" creationId="{A508DB3E-D514-7119-5D69-AFAC42AACD60}"/>
          </ac:spMkLst>
        </pc:spChg>
        <pc:picChg chg="del">
          <ac:chgData name="Arkadiusz Majewski" userId="fc8e3c142d31b0a1" providerId="LiveId" clId="{0E2849A7-62D8-44DF-8F4C-6460FD4D9216}" dt="2025-10-21T11:05:09.377" v="746" actId="478"/>
          <ac:picMkLst>
            <pc:docMk/>
            <pc:sldMk cId="4209965649" sldId="333"/>
            <ac:picMk id="2050" creationId="{51AD943F-2378-E635-CFD0-B2C994E6C0D4}"/>
          </ac:picMkLst>
        </pc:picChg>
        <pc:picChg chg="del mod">
          <ac:chgData name="Arkadiusz Majewski" userId="fc8e3c142d31b0a1" providerId="LiveId" clId="{0E2849A7-62D8-44DF-8F4C-6460FD4D9216}" dt="2025-10-21T11:02:42.769" v="738" actId="478"/>
          <ac:picMkLst>
            <pc:docMk/>
            <pc:sldMk cId="4209965649" sldId="333"/>
            <ac:picMk id="2052" creationId="{97BDAD94-5998-C643-66EE-3D7E80D0DE69}"/>
          </ac:picMkLst>
        </pc:picChg>
        <pc:picChg chg="add mod">
          <ac:chgData name="Arkadiusz Majewski" userId="fc8e3c142d31b0a1" providerId="LiveId" clId="{0E2849A7-62D8-44DF-8F4C-6460FD4D9216}" dt="2025-10-21T11:07:16.444" v="758" actId="1076"/>
          <ac:picMkLst>
            <pc:docMk/>
            <pc:sldMk cId="4209965649" sldId="333"/>
            <ac:picMk id="5122" creationId="{BAEA2884-AA5E-2B22-3E2C-9075988C7B81}"/>
          </ac:picMkLst>
        </pc:picChg>
        <pc:picChg chg="add del mod">
          <ac:chgData name="Arkadiusz Majewski" userId="fc8e3c142d31b0a1" providerId="LiveId" clId="{0E2849A7-62D8-44DF-8F4C-6460FD4D9216}" dt="2025-10-21T11:08:31.160" v="766" actId="478"/>
          <ac:picMkLst>
            <pc:docMk/>
            <pc:sldMk cId="4209965649" sldId="333"/>
            <ac:picMk id="5124" creationId="{F3762D2F-C46A-FA3A-E6C0-D359D1D149AE}"/>
          </ac:picMkLst>
        </pc:picChg>
        <pc:picChg chg="add del mod">
          <ac:chgData name="Arkadiusz Majewski" userId="fc8e3c142d31b0a1" providerId="LiveId" clId="{0E2849A7-62D8-44DF-8F4C-6460FD4D9216}" dt="2025-10-21T11:08:29.401" v="765" actId="478"/>
          <ac:picMkLst>
            <pc:docMk/>
            <pc:sldMk cId="4209965649" sldId="333"/>
            <ac:picMk id="5126" creationId="{E53D9EE0-45D0-F65A-36DB-6071BA1A4537}"/>
          </ac:picMkLst>
        </pc:picChg>
        <pc:picChg chg="add mod">
          <ac:chgData name="Arkadiusz Majewski" userId="fc8e3c142d31b0a1" providerId="LiveId" clId="{0E2849A7-62D8-44DF-8F4C-6460FD4D9216}" dt="2025-10-21T11:08:59.557" v="775" actId="1076"/>
          <ac:picMkLst>
            <pc:docMk/>
            <pc:sldMk cId="4209965649" sldId="333"/>
            <ac:picMk id="5128" creationId="{96AD0797-0596-CC02-AB79-0BE685FD62B3}"/>
          </ac:picMkLst>
        </pc:picChg>
      </pc:sldChg>
      <pc:sldChg chg="delSp modSp add del mod">
        <pc:chgData name="Arkadiusz Majewski" userId="fc8e3c142d31b0a1" providerId="LiveId" clId="{0E2849A7-62D8-44DF-8F4C-6460FD4D9216}" dt="2025-10-21T11:11:54.721" v="813" actId="47"/>
        <pc:sldMkLst>
          <pc:docMk/>
          <pc:sldMk cId="1450679646" sldId="334"/>
        </pc:sldMkLst>
        <pc:spChg chg="mod">
          <ac:chgData name="Arkadiusz Majewski" userId="fc8e3c142d31b0a1" providerId="LiveId" clId="{0E2849A7-62D8-44DF-8F4C-6460FD4D9216}" dt="2025-10-21T11:01:16.041" v="736" actId="20577"/>
          <ac:spMkLst>
            <pc:docMk/>
            <pc:sldMk cId="1450679646" sldId="334"/>
            <ac:spMk id="3" creationId="{3CC1D7B8-E112-A4AD-984D-54B37FCCD48C}"/>
          </ac:spMkLst>
        </pc:spChg>
        <pc:spChg chg="del">
          <ac:chgData name="Arkadiusz Majewski" userId="fc8e3c142d31b0a1" providerId="LiveId" clId="{0E2849A7-62D8-44DF-8F4C-6460FD4D9216}" dt="2025-10-21T11:00:41.800" v="682" actId="478"/>
          <ac:spMkLst>
            <pc:docMk/>
            <pc:sldMk cId="1450679646" sldId="334"/>
            <ac:spMk id="6" creationId="{53341F48-C165-39AE-283E-EB216EA5763F}"/>
          </ac:spMkLst>
        </pc:spChg>
        <pc:picChg chg="del">
          <ac:chgData name="Arkadiusz Majewski" userId="fc8e3c142d31b0a1" providerId="LiveId" clId="{0E2849A7-62D8-44DF-8F4C-6460FD4D9216}" dt="2025-10-21T11:00:39.373" v="680" actId="478"/>
          <ac:picMkLst>
            <pc:docMk/>
            <pc:sldMk cId="1450679646" sldId="334"/>
            <ac:picMk id="2050" creationId="{BA8F4157-E13D-EED2-A306-44D447551ED4}"/>
          </ac:picMkLst>
        </pc:picChg>
        <pc:picChg chg="del">
          <ac:chgData name="Arkadiusz Majewski" userId="fc8e3c142d31b0a1" providerId="LiveId" clId="{0E2849A7-62D8-44DF-8F4C-6460FD4D9216}" dt="2025-10-21T11:00:40.094" v="681" actId="478"/>
          <ac:picMkLst>
            <pc:docMk/>
            <pc:sldMk cId="1450679646" sldId="334"/>
            <ac:picMk id="2052" creationId="{5C6718ED-94EA-ED01-97CE-A74AF307AFCC}"/>
          </ac:picMkLst>
        </pc:picChg>
      </pc:sldChg>
      <pc:sldChg chg="addSp modSp add mod">
        <pc:chgData name="Arkadiusz Majewski" userId="fc8e3c142d31b0a1" providerId="LiveId" clId="{0E2849A7-62D8-44DF-8F4C-6460FD4D9216}" dt="2025-10-21T11:11:33.496" v="812" actId="207"/>
        <pc:sldMkLst>
          <pc:docMk/>
          <pc:sldMk cId="3925937798" sldId="335"/>
        </pc:sldMkLst>
        <pc:spChg chg="mod ord">
          <ac:chgData name="Arkadiusz Majewski" userId="fc8e3c142d31b0a1" providerId="LiveId" clId="{0E2849A7-62D8-44DF-8F4C-6460FD4D9216}" dt="2025-10-21T11:10:58.022" v="811" actId="167"/>
          <ac:spMkLst>
            <pc:docMk/>
            <pc:sldMk cId="3925937798" sldId="335"/>
            <ac:spMk id="3" creationId="{4BFEFD88-536A-319F-E540-58F3CE76E0DC}"/>
          </ac:spMkLst>
        </pc:spChg>
        <pc:spChg chg="add mod ord">
          <ac:chgData name="Arkadiusz Majewski" userId="fc8e3c142d31b0a1" providerId="LiveId" clId="{0E2849A7-62D8-44DF-8F4C-6460FD4D9216}" dt="2025-10-21T11:11:33.496" v="812" actId="207"/>
          <ac:spMkLst>
            <pc:docMk/>
            <pc:sldMk cId="3925937798" sldId="335"/>
            <ac:spMk id="5" creationId="{FA889585-D38D-BA73-1396-C08B17541C07}"/>
          </ac:spMkLst>
        </pc:spChg>
        <pc:spChg chg="mod">
          <ac:chgData name="Arkadiusz Majewski" userId="fc8e3c142d31b0a1" providerId="LiveId" clId="{0E2849A7-62D8-44DF-8F4C-6460FD4D9216}" dt="2025-10-21T11:10:37.373" v="806" actId="20577"/>
          <ac:spMkLst>
            <pc:docMk/>
            <pc:sldMk cId="3925937798" sldId="335"/>
            <ac:spMk id="8" creationId="{10C1DC0F-49FB-BD9A-8592-8F6E06859FAA}"/>
          </ac:spMkLst>
        </pc:spChg>
      </pc:sldChg>
      <pc:sldChg chg="addSp delSp modSp add mod">
        <pc:chgData name="Arkadiusz Majewski" userId="fc8e3c142d31b0a1" providerId="LiveId" clId="{0E2849A7-62D8-44DF-8F4C-6460FD4D9216}" dt="2025-10-21T11:18:44.755" v="868" actId="14100"/>
        <pc:sldMkLst>
          <pc:docMk/>
          <pc:sldMk cId="2657510751" sldId="336"/>
        </pc:sldMkLst>
        <pc:spChg chg="mod">
          <ac:chgData name="Arkadiusz Majewski" userId="fc8e3c142d31b0a1" providerId="LiveId" clId="{0E2849A7-62D8-44DF-8F4C-6460FD4D9216}" dt="2025-10-21T11:16:11.109" v="849"/>
          <ac:spMkLst>
            <pc:docMk/>
            <pc:sldMk cId="2657510751" sldId="336"/>
            <ac:spMk id="3" creationId="{85AC7F58-ADC7-9731-D987-10225C4A2977}"/>
          </ac:spMkLst>
        </pc:spChg>
        <pc:spChg chg="del">
          <ac:chgData name="Arkadiusz Majewski" userId="fc8e3c142d31b0a1" providerId="LiveId" clId="{0E2849A7-62D8-44DF-8F4C-6460FD4D9216}" dt="2025-10-21T11:13:53.708" v="828" actId="478"/>
          <ac:spMkLst>
            <pc:docMk/>
            <pc:sldMk cId="2657510751" sldId="336"/>
            <ac:spMk id="6" creationId="{34D0537F-3CC6-D1C2-2314-49ACDFAF7633}"/>
          </ac:spMkLst>
        </pc:spChg>
        <pc:spChg chg="add mod">
          <ac:chgData name="Arkadiusz Majewski" userId="fc8e3c142d31b0a1" providerId="LiveId" clId="{0E2849A7-62D8-44DF-8F4C-6460FD4D9216}" dt="2025-10-21T11:18:38.858" v="865" actId="1036"/>
          <ac:spMkLst>
            <pc:docMk/>
            <pc:sldMk cId="2657510751" sldId="336"/>
            <ac:spMk id="10" creationId="{46543C18-A451-B4DF-DFB8-96F9F1F50D2C}"/>
          </ac:spMkLst>
        </pc:spChg>
        <pc:picChg chg="del">
          <ac:chgData name="Arkadiusz Majewski" userId="fc8e3c142d31b0a1" providerId="LiveId" clId="{0E2849A7-62D8-44DF-8F4C-6460FD4D9216}" dt="2025-10-21T11:13:51.322" v="826" actId="478"/>
          <ac:picMkLst>
            <pc:docMk/>
            <pc:sldMk cId="2657510751" sldId="336"/>
            <ac:picMk id="2050" creationId="{F7272721-D25F-8362-2EF3-91FA2E853755}"/>
          </ac:picMkLst>
        </pc:picChg>
        <pc:picChg chg="del">
          <ac:chgData name="Arkadiusz Majewski" userId="fc8e3c142d31b0a1" providerId="LiveId" clId="{0E2849A7-62D8-44DF-8F4C-6460FD4D9216}" dt="2025-10-21T11:13:52.199" v="827" actId="478"/>
          <ac:picMkLst>
            <pc:docMk/>
            <pc:sldMk cId="2657510751" sldId="336"/>
            <ac:picMk id="2052" creationId="{14156672-9398-0015-BD86-FB5A9F82953C}"/>
          </ac:picMkLst>
        </pc:picChg>
        <pc:picChg chg="add mod">
          <ac:chgData name="Arkadiusz Majewski" userId="fc8e3c142d31b0a1" providerId="LiveId" clId="{0E2849A7-62D8-44DF-8F4C-6460FD4D9216}" dt="2025-10-21T11:15:46.350" v="840" actId="1076"/>
          <ac:picMkLst>
            <pc:docMk/>
            <pc:sldMk cId="2657510751" sldId="336"/>
            <ac:picMk id="6146" creationId="{ED293A54-EB37-2299-5F39-D29F8E78233B}"/>
          </ac:picMkLst>
        </pc:picChg>
        <pc:picChg chg="add mod">
          <ac:chgData name="Arkadiusz Majewski" userId="fc8e3c142d31b0a1" providerId="LiveId" clId="{0E2849A7-62D8-44DF-8F4C-6460FD4D9216}" dt="2025-10-21T11:18:44.755" v="868" actId="14100"/>
          <ac:picMkLst>
            <pc:docMk/>
            <pc:sldMk cId="2657510751" sldId="336"/>
            <ac:picMk id="6148" creationId="{995C8317-C8F2-0D5D-BD10-4C627AD7E356}"/>
          </ac:picMkLst>
        </pc:picChg>
      </pc:sldChg>
      <pc:sldChg chg="addSp delSp modSp add mod">
        <pc:chgData name="Arkadiusz Majewski" userId="fc8e3c142d31b0a1" providerId="LiveId" clId="{0E2849A7-62D8-44DF-8F4C-6460FD4D9216}" dt="2025-10-21T15:23:23.032" v="1739" actId="20577"/>
        <pc:sldMkLst>
          <pc:docMk/>
          <pc:sldMk cId="3813776358" sldId="337"/>
        </pc:sldMkLst>
        <pc:spChg chg="mod ord">
          <ac:chgData name="Arkadiusz Majewski" userId="fc8e3c142d31b0a1" providerId="LiveId" clId="{0E2849A7-62D8-44DF-8F4C-6460FD4D9216}" dt="2025-10-21T11:25:53.850" v="915" actId="14100"/>
          <ac:spMkLst>
            <pc:docMk/>
            <pc:sldMk cId="3813776358" sldId="337"/>
            <ac:spMk id="3" creationId="{92B24A8E-B89A-D38A-C2AD-73C57EF3F388}"/>
          </ac:spMkLst>
        </pc:spChg>
        <pc:spChg chg="mod">
          <ac:chgData name="Arkadiusz Majewski" userId="fc8e3c142d31b0a1" providerId="LiveId" clId="{0E2849A7-62D8-44DF-8F4C-6460FD4D9216}" dt="2025-10-21T15:23:23.032" v="1739" actId="20577"/>
          <ac:spMkLst>
            <pc:docMk/>
            <pc:sldMk cId="3813776358" sldId="337"/>
            <ac:spMk id="4" creationId="{F138DB46-298F-8010-D282-43E510F7CDB2}"/>
          </ac:spMkLst>
        </pc:spChg>
        <pc:spChg chg="add mod ord">
          <ac:chgData name="Arkadiusz Majewski" userId="fc8e3c142d31b0a1" providerId="LiveId" clId="{0E2849A7-62D8-44DF-8F4C-6460FD4D9216}" dt="2025-10-21T11:26:06.956" v="923" actId="20577"/>
          <ac:spMkLst>
            <pc:docMk/>
            <pc:sldMk cId="3813776358" sldId="337"/>
            <ac:spMk id="6" creationId="{56E7A38A-5932-FF07-8747-3D67206DA58D}"/>
          </ac:spMkLst>
        </pc:spChg>
        <pc:spChg chg="del">
          <ac:chgData name="Arkadiusz Majewski" userId="fc8e3c142d31b0a1" providerId="LiveId" clId="{0E2849A7-62D8-44DF-8F4C-6460FD4D9216}" dt="2025-10-21T11:22:08.527" v="871" actId="478"/>
          <ac:spMkLst>
            <pc:docMk/>
            <pc:sldMk cId="3813776358" sldId="337"/>
            <ac:spMk id="10" creationId="{8BB350CC-4B23-DB11-DFAA-02E776FBC208}"/>
          </ac:spMkLst>
        </pc:spChg>
        <pc:spChg chg="add mod">
          <ac:chgData name="Arkadiusz Majewski" userId="fc8e3c142d31b0a1" providerId="LiveId" clId="{0E2849A7-62D8-44DF-8F4C-6460FD4D9216}" dt="2025-10-21T13:33:10.606" v="977" actId="14100"/>
          <ac:spMkLst>
            <pc:docMk/>
            <pc:sldMk cId="3813776358" sldId="337"/>
            <ac:spMk id="11" creationId="{A08DB1B9-6EB9-A6DF-40D5-79665221A2C3}"/>
          </ac:spMkLst>
        </pc:spChg>
        <pc:spChg chg="add mod">
          <ac:chgData name="Arkadiusz Majewski" userId="fc8e3c142d31b0a1" providerId="LiveId" clId="{0E2849A7-62D8-44DF-8F4C-6460FD4D9216}" dt="2025-10-21T13:35:15.998" v="984" actId="14100"/>
          <ac:spMkLst>
            <pc:docMk/>
            <pc:sldMk cId="3813776358" sldId="337"/>
            <ac:spMk id="13" creationId="{EA7D459A-DC5E-5FFB-1A06-8864F6939DCB}"/>
          </ac:spMkLst>
        </pc:spChg>
        <pc:picChg chg="del">
          <ac:chgData name="Arkadiusz Majewski" userId="fc8e3c142d31b0a1" providerId="LiveId" clId="{0E2849A7-62D8-44DF-8F4C-6460FD4D9216}" dt="2025-10-21T11:22:09.221" v="872" actId="478"/>
          <ac:picMkLst>
            <pc:docMk/>
            <pc:sldMk cId="3813776358" sldId="337"/>
            <ac:picMk id="6146" creationId="{C14CE62D-7E2C-02FD-8C2C-FCA92743C37A}"/>
          </ac:picMkLst>
        </pc:picChg>
        <pc:picChg chg="del">
          <ac:chgData name="Arkadiusz Majewski" userId="fc8e3c142d31b0a1" providerId="LiveId" clId="{0E2849A7-62D8-44DF-8F4C-6460FD4D9216}" dt="2025-10-21T11:22:06.503" v="870" actId="478"/>
          <ac:picMkLst>
            <pc:docMk/>
            <pc:sldMk cId="3813776358" sldId="337"/>
            <ac:picMk id="6148" creationId="{FD827F25-BBF9-48CB-FC82-EDB699DCE315}"/>
          </ac:picMkLst>
        </pc:picChg>
        <pc:picChg chg="add mod">
          <ac:chgData name="Arkadiusz Majewski" userId="fc8e3c142d31b0a1" providerId="LiveId" clId="{0E2849A7-62D8-44DF-8F4C-6460FD4D9216}" dt="2025-10-21T11:22:32.700" v="880" actId="1076"/>
          <ac:picMkLst>
            <pc:docMk/>
            <pc:sldMk cId="3813776358" sldId="337"/>
            <ac:picMk id="7170" creationId="{D2BB6332-73E4-6F8F-6A70-6E61F17846DC}"/>
          </ac:picMkLst>
        </pc:picChg>
      </pc:sldChg>
      <pc:sldChg chg="addSp delSp modSp add mod modTransition">
        <pc:chgData name="Arkadiusz Majewski" userId="fc8e3c142d31b0a1" providerId="LiveId" clId="{0E2849A7-62D8-44DF-8F4C-6460FD4D9216}" dt="2025-10-21T15:26:24.322" v="1748"/>
        <pc:sldMkLst>
          <pc:docMk/>
          <pc:sldMk cId="3436893109" sldId="338"/>
        </pc:sldMkLst>
        <pc:spChg chg="add mod">
          <ac:chgData name="Arkadiusz Majewski" userId="fc8e3c142d31b0a1" providerId="LiveId" clId="{0E2849A7-62D8-44DF-8F4C-6460FD4D9216}" dt="2025-10-21T13:51:54.371" v="1124" actId="20577"/>
          <ac:spMkLst>
            <pc:docMk/>
            <pc:sldMk cId="3436893109" sldId="338"/>
            <ac:spMk id="5" creationId="{EAF1B76C-B26A-FB66-9783-9FF612B9AC2E}"/>
          </ac:spMkLst>
        </pc:spChg>
        <pc:picChg chg="add mod">
          <ac:chgData name="Arkadiusz Majewski" userId="fc8e3c142d31b0a1" providerId="LiveId" clId="{0E2849A7-62D8-44DF-8F4C-6460FD4D9216}" dt="2025-10-21T13:51:17.062" v="1076" actId="1076"/>
          <ac:picMkLst>
            <pc:docMk/>
            <pc:sldMk cId="3436893109" sldId="338"/>
            <ac:picMk id="3" creationId="{8B76A48E-9C28-D2A7-F42F-0317AB2B3514}"/>
          </ac:picMkLst>
        </pc:picChg>
        <pc:picChg chg="del">
          <ac:chgData name="Arkadiusz Majewski" userId="fc8e3c142d31b0a1" providerId="LiveId" clId="{0E2849A7-62D8-44DF-8F4C-6460FD4D9216}" dt="2025-10-21T13:51:09.186" v="1074" actId="478"/>
          <ac:picMkLst>
            <pc:docMk/>
            <pc:sldMk cId="3436893109" sldId="338"/>
            <ac:picMk id="6" creationId="{C3A936AC-7924-6EF0-26E2-C8AB96B265A4}"/>
          </ac:picMkLst>
        </pc:picChg>
      </pc:sldChg>
      <pc:sldChg chg="addSp delSp modSp add del mod delAnim modAnim">
        <pc:chgData name="Arkadiusz Majewski" userId="fc8e3c142d31b0a1" providerId="LiveId" clId="{0E2849A7-62D8-44DF-8F4C-6460FD4D9216}" dt="2025-10-21T13:40:37.168" v="1018" actId="2696"/>
        <pc:sldMkLst>
          <pc:docMk/>
          <pc:sldMk cId="4161055916" sldId="338"/>
        </pc:sldMkLst>
        <pc:spChg chg="del mod">
          <ac:chgData name="Arkadiusz Majewski" userId="fc8e3c142d31b0a1" providerId="LiveId" clId="{0E2849A7-62D8-44DF-8F4C-6460FD4D9216}" dt="2025-10-21T13:36:11.975" v="988" actId="478"/>
          <ac:spMkLst>
            <pc:docMk/>
            <pc:sldMk cId="4161055916" sldId="338"/>
            <ac:spMk id="2" creationId="{23F2979F-C8C6-C848-1B5B-F3DA6397D9F8}"/>
          </ac:spMkLst>
        </pc:spChg>
        <pc:spChg chg="del mod">
          <ac:chgData name="Arkadiusz Majewski" userId="fc8e3c142d31b0a1" providerId="LiveId" clId="{0E2849A7-62D8-44DF-8F4C-6460FD4D9216}" dt="2025-10-21T13:36:11.975" v="988" actId="478"/>
          <ac:spMkLst>
            <pc:docMk/>
            <pc:sldMk cId="4161055916" sldId="338"/>
            <ac:spMk id="3" creationId="{3BCDE110-CEF6-3ACA-9B94-1995E6C4597A}"/>
          </ac:spMkLst>
        </pc:spChg>
        <pc:spChg chg="del mod">
          <ac:chgData name="Arkadiusz Majewski" userId="fc8e3c142d31b0a1" providerId="LiveId" clId="{0E2849A7-62D8-44DF-8F4C-6460FD4D9216}" dt="2025-10-21T13:36:11.975" v="988" actId="478"/>
          <ac:spMkLst>
            <pc:docMk/>
            <pc:sldMk cId="4161055916" sldId="338"/>
            <ac:spMk id="5" creationId="{5136D913-4846-F386-4868-7272E990983F}"/>
          </ac:spMkLst>
        </pc:spChg>
        <pc:spChg chg="del mod">
          <ac:chgData name="Arkadiusz Majewski" userId="fc8e3c142d31b0a1" providerId="LiveId" clId="{0E2849A7-62D8-44DF-8F4C-6460FD4D9216}" dt="2025-10-21T13:36:11.975" v="988" actId="478"/>
          <ac:spMkLst>
            <pc:docMk/>
            <pc:sldMk cId="4161055916" sldId="338"/>
            <ac:spMk id="6" creationId="{614548C9-7C35-D45F-3AE2-B32A9E200D34}"/>
          </ac:spMkLst>
        </pc:spChg>
        <pc:spChg chg="del mod">
          <ac:chgData name="Arkadiusz Majewski" userId="fc8e3c142d31b0a1" providerId="LiveId" clId="{0E2849A7-62D8-44DF-8F4C-6460FD4D9216}" dt="2025-10-21T13:36:11.975" v="988" actId="478"/>
          <ac:spMkLst>
            <pc:docMk/>
            <pc:sldMk cId="4161055916" sldId="338"/>
            <ac:spMk id="7" creationId="{C6C24CDA-C976-223F-AD04-E0381D468DCC}"/>
          </ac:spMkLst>
        </pc:spChg>
        <pc:spChg chg="del mod">
          <ac:chgData name="Arkadiusz Majewski" userId="fc8e3c142d31b0a1" providerId="LiveId" clId="{0E2849A7-62D8-44DF-8F4C-6460FD4D9216}" dt="2025-10-21T13:36:11.975" v="988" actId="478"/>
          <ac:spMkLst>
            <pc:docMk/>
            <pc:sldMk cId="4161055916" sldId="338"/>
            <ac:spMk id="8" creationId="{794A1BB6-63DD-8AC4-DFC7-818DA236651E}"/>
          </ac:spMkLst>
        </pc:spChg>
        <pc:spChg chg="add del mod">
          <ac:chgData name="Arkadiusz Majewski" userId="fc8e3c142d31b0a1" providerId="LiveId" clId="{0E2849A7-62D8-44DF-8F4C-6460FD4D9216}" dt="2025-10-21T13:40:34.372" v="1017" actId="478"/>
          <ac:spMkLst>
            <pc:docMk/>
            <pc:sldMk cId="4161055916" sldId="338"/>
            <ac:spMk id="9" creationId="{C22C29D0-860E-6BA9-B681-B06A28F49460}"/>
          </ac:spMkLst>
        </pc:spChg>
        <pc:spChg chg="del">
          <ac:chgData name="Arkadiusz Majewski" userId="fc8e3c142d31b0a1" providerId="LiveId" clId="{0E2849A7-62D8-44DF-8F4C-6460FD4D9216}" dt="2025-10-21T13:32:38.799" v="972" actId="478"/>
          <ac:spMkLst>
            <pc:docMk/>
            <pc:sldMk cId="4161055916" sldId="338"/>
            <ac:spMk id="11" creationId="{15E51A79-873B-5E02-27AC-707B8221F719}"/>
          </ac:spMkLst>
        </pc:spChg>
        <pc:picChg chg="add del mod">
          <ac:chgData name="Arkadiusz Majewski" userId="fc8e3c142d31b0a1" providerId="LiveId" clId="{0E2849A7-62D8-44DF-8F4C-6460FD4D9216}" dt="2025-10-21T13:40:32.474" v="1016" actId="478"/>
          <ac:picMkLst>
            <pc:docMk/>
            <pc:sldMk cId="4161055916" sldId="338"/>
            <ac:picMk id="10" creationId="{943A897B-A3CA-607A-0D59-5D0937284451}"/>
          </ac:picMkLst>
        </pc:picChg>
        <pc:picChg chg="del">
          <ac:chgData name="Arkadiusz Majewski" userId="fc8e3c142d31b0a1" providerId="LiveId" clId="{0E2849A7-62D8-44DF-8F4C-6460FD4D9216}" dt="2025-10-21T13:35:47.883" v="985" actId="478"/>
          <ac:picMkLst>
            <pc:docMk/>
            <pc:sldMk cId="4161055916" sldId="338"/>
            <ac:picMk id="7170" creationId="{33DE0F8D-56A6-DE17-F18C-DCA9B13152E3}"/>
          </ac:picMkLst>
        </pc:picChg>
      </pc:sldChg>
      <pc:sldChg chg="addSp delSp modSp add mod modTransition">
        <pc:chgData name="Arkadiusz Majewski" userId="fc8e3c142d31b0a1" providerId="LiveId" clId="{0E2849A7-62D8-44DF-8F4C-6460FD4D9216}" dt="2025-10-21T15:26:31.183" v="1749"/>
        <pc:sldMkLst>
          <pc:docMk/>
          <pc:sldMk cId="2817757926" sldId="339"/>
        </pc:sldMkLst>
        <pc:spChg chg="add">
          <ac:chgData name="Arkadiusz Majewski" userId="fc8e3c142d31b0a1" providerId="LiveId" clId="{0E2849A7-62D8-44DF-8F4C-6460FD4D9216}" dt="2025-10-21T13:52:50.779" v="1127"/>
          <ac:spMkLst>
            <pc:docMk/>
            <pc:sldMk cId="2817757926" sldId="339"/>
            <ac:spMk id="2" creationId="{9A5D50EA-B834-83A9-2BF8-EAF66C37A2D9}"/>
          </ac:spMkLst>
        </pc:spChg>
        <pc:graphicFrameChg chg="add mod modGraphic">
          <ac:chgData name="Arkadiusz Majewski" userId="fc8e3c142d31b0a1" providerId="LiveId" clId="{0E2849A7-62D8-44DF-8F4C-6460FD4D9216}" dt="2025-10-21T13:58:18.420" v="1150" actId="20577"/>
          <ac:graphicFrameMkLst>
            <pc:docMk/>
            <pc:sldMk cId="2817757926" sldId="339"/>
            <ac:graphicFrameMk id="6" creationId="{D985A920-FA99-2345-31C5-E412680D4CD6}"/>
          </ac:graphicFrameMkLst>
        </pc:graphicFrameChg>
        <pc:picChg chg="del">
          <ac:chgData name="Arkadiusz Majewski" userId="fc8e3c142d31b0a1" providerId="LiveId" clId="{0E2849A7-62D8-44DF-8F4C-6460FD4D9216}" dt="2025-10-21T13:52:06.730" v="1126" actId="478"/>
          <ac:picMkLst>
            <pc:docMk/>
            <pc:sldMk cId="2817757926" sldId="339"/>
            <ac:picMk id="3" creationId="{F15C6CEA-FD8E-457F-EAE2-1312292EBB66}"/>
          </ac:picMkLst>
        </pc:picChg>
      </pc:sldChg>
      <pc:sldChg chg="delSp modSp add del mod">
        <pc:chgData name="Arkadiusz Majewski" userId="fc8e3c142d31b0a1" providerId="LiveId" clId="{0E2849A7-62D8-44DF-8F4C-6460FD4D9216}" dt="2025-10-21T13:56:50.100" v="1133" actId="47"/>
        <pc:sldMkLst>
          <pc:docMk/>
          <pc:sldMk cId="1360663664" sldId="340"/>
        </pc:sldMkLst>
        <pc:spChg chg="del">
          <ac:chgData name="Arkadiusz Majewski" userId="fc8e3c142d31b0a1" providerId="LiveId" clId="{0E2849A7-62D8-44DF-8F4C-6460FD4D9216}" dt="2025-10-21T13:54:20.173" v="1130" actId="478"/>
          <ac:spMkLst>
            <pc:docMk/>
            <pc:sldMk cId="1360663664" sldId="340"/>
            <ac:spMk id="7" creationId="{2587D0AD-DCF0-37F1-E918-2440609850AD}"/>
          </ac:spMkLst>
        </pc:spChg>
        <pc:picChg chg="del mod">
          <ac:chgData name="Arkadiusz Majewski" userId="fc8e3c142d31b0a1" providerId="LiveId" clId="{0E2849A7-62D8-44DF-8F4C-6460FD4D9216}" dt="2025-10-21T13:54:23.442" v="1132" actId="478"/>
          <ac:picMkLst>
            <pc:docMk/>
            <pc:sldMk cId="1360663664" sldId="340"/>
            <ac:picMk id="4098" creationId="{E2D7D25E-22CE-3581-DD46-18A1911996F6}"/>
          </ac:picMkLst>
        </pc:picChg>
        <pc:picChg chg="del">
          <ac:chgData name="Arkadiusz Majewski" userId="fc8e3c142d31b0a1" providerId="LiveId" clId="{0E2849A7-62D8-44DF-8F4C-6460FD4D9216}" dt="2025-10-21T13:54:18.536" v="1129" actId="478"/>
          <ac:picMkLst>
            <pc:docMk/>
            <pc:sldMk cId="1360663664" sldId="340"/>
            <ac:picMk id="4100" creationId="{8104909C-7D67-0F06-7AAB-E42C3F51EF1F}"/>
          </ac:picMkLst>
        </pc:picChg>
      </pc:sldChg>
      <pc:sldChg chg="addSp delSp modSp add mod modTransition">
        <pc:chgData name="Arkadiusz Majewski" userId="fc8e3c142d31b0a1" providerId="LiveId" clId="{0E2849A7-62D8-44DF-8F4C-6460FD4D9216}" dt="2025-10-21T15:26:37.240" v="1750"/>
        <pc:sldMkLst>
          <pc:docMk/>
          <pc:sldMk cId="3149982519" sldId="340"/>
        </pc:sldMkLst>
        <pc:spChg chg="mod">
          <ac:chgData name="Arkadiusz Majewski" userId="fc8e3c142d31b0a1" providerId="LiveId" clId="{0E2849A7-62D8-44DF-8F4C-6460FD4D9216}" dt="2025-10-21T14:22:12.871" v="1303" actId="20577"/>
          <ac:spMkLst>
            <pc:docMk/>
            <pc:sldMk cId="3149982519" sldId="340"/>
            <ac:spMk id="5" creationId="{071D4704-83C5-5763-A19C-58D75C5B4F5C}"/>
          </ac:spMkLst>
        </pc:spChg>
        <pc:graphicFrameChg chg="add mod">
          <ac:chgData name="Arkadiusz Majewski" userId="fc8e3c142d31b0a1" providerId="LiveId" clId="{0E2849A7-62D8-44DF-8F4C-6460FD4D9216}" dt="2025-10-21T14:22:35.240" v="1304" actId="14100"/>
          <ac:graphicFrameMkLst>
            <pc:docMk/>
            <pc:sldMk cId="3149982519" sldId="340"/>
            <ac:graphicFrameMk id="2" creationId="{A2278CF1-9598-99F6-DFE7-15EC8F19316D}"/>
          </ac:graphicFrameMkLst>
        </pc:graphicFrameChg>
        <pc:graphicFrameChg chg="del">
          <ac:chgData name="Arkadiusz Majewski" userId="fc8e3c142d31b0a1" providerId="LiveId" clId="{0E2849A7-62D8-44DF-8F4C-6460FD4D9216}" dt="2025-10-21T14:18:26.962" v="1241" actId="478"/>
          <ac:graphicFrameMkLst>
            <pc:docMk/>
            <pc:sldMk cId="3149982519" sldId="340"/>
            <ac:graphicFrameMk id="6" creationId="{EAE2F2C8-30F3-7E3A-CECF-9BE3417D2708}"/>
          </ac:graphicFrameMkLst>
        </pc:graphicFrameChg>
      </pc:sldChg>
      <pc:sldChg chg="addSp modSp add mod modTransition modAnim">
        <pc:chgData name="Arkadiusz Majewski" userId="fc8e3c142d31b0a1" providerId="LiveId" clId="{0E2849A7-62D8-44DF-8F4C-6460FD4D9216}" dt="2025-10-21T15:27:27.391" v="1755"/>
        <pc:sldMkLst>
          <pc:docMk/>
          <pc:sldMk cId="460107342" sldId="341"/>
        </pc:sldMkLst>
        <pc:spChg chg="mod">
          <ac:chgData name="Arkadiusz Majewski" userId="fc8e3c142d31b0a1" providerId="LiveId" clId="{0E2849A7-62D8-44DF-8F4C-6460FD4D9216}" dt="2025-10-21T15:15:59.759" v="1588" actId="20577"/>
          <ac:spMkLst>
            <pc:docMk/>
            <pc:sldMk cId="460107342" sldId="341"/>
            <ac:spMk id="4" creationId="{A6E3EFCC-6304-2BEA-E4CB-8C90759158D3}"/>
          </ac:spMkLst>
        </pc:spChg>
        <pc:spChg chg="add mod">
          <ac:chgData name="Arkadiusz Majewski" userId="fc8e3c142d31b0a1" providerId="LiveId" clId="{0E2849A7-62D8-44DF-8F4C-6460FD4D9216}" dt="2025-10-21T14:49:55.483" v="1372" actId="20577"/>
          <ac:spMkLst>
            <pc:docMk/>
            <pc:sldMk cId="460107342" sldId="341"/>
            <ac:spMk id="5" creationId="{56AF37C3-F33D-C270-7474-0A39ADB1FEA6}"/>
          </ac:spMkLst>
        </pc:spChg>
      </pc:sldChg>
      <pc:sldChg chg="modSp add modTransition">
        <pc:chgData name="Arkadiusz Majewski" userId="fc8e3c142d31b0a1" providerId="LiveId" clId="{0E2849A7-62D8-44DF-8F4C-6460FD4D9216}" dt="2025-10-21T15:27:45.013" v="1759"/>
        <pc:sldMkLst>
          <pc:docMk/>
          <pc:sldMk cId="1502393033" sldId="342"/>
        </pc:sldMkLst>
        <pc:spChg chg="mod">
          <ac:chgData name="Arkadiusz Majewski" userId="fc8e3c142d31b0a1" providerId="LiveId" clId="{0E2849A7-62D8-44DF-8F4C-6460FD4D9216}" dt="2025-10-21T15:17:13.949" v="1666" actId="5793"/>
          <ac:spMkLst>
            <pc:docMk/>
            <pc:sldMk cId="1502393033" sldId="342"/>
            <ac:spMk id="4" creationId="{C481623C-EFF2-DC8A-787F-BB8E9384B1B0}"/>
          </ac:spMkLst>
        </pc:spChg>
        <pc:spChg chg="mod">
          <ac:chgData name="Arkadiusz Majewski" userId="fc8e3c142d31b0a1" providerId="LiveId" clId="{0E2849A7-62D8-44DF-8F4C-6460FD4D9216}" dt="2025-10-21T15:13:28.374" v="1546" actId="403"/>
          <ac:spMkLst>
            <pc:docMk/>
            <pc:sldMk cId="1502393033" sldId="342"/>
            <ac:spMk id="5" creationId="{008928F6-667B-F0D3-89F8-B516E9174664}"/>
          </ac:spMkLst>
        </pc:spChg>
      </pc:sldChg>
      <pc:sldChg chg="add del">
        <pc:chgData name="Arkadiusz Majewski" userId="fc8e3c142d31b0a1" providerId="LiveId" clId="{0E2849A7-62D8-44DF-8F4C-6460FD4D9216}" dt="2025-10-21T14:55:51.702" v="1424" actId="47"/>
        <pc:sldMkLst>
          <pc:docMk/>
          <pc:sldMk cId="3335901790" sldId="342"/>
        </pc:sldMkLst>
      </pc:sldChg>
      <pc:sldChg chg="addSp delSp modSp add mod modTransition delAnim">
        <pc:chgData name="Arkadiusz Majewski" userId="fc8e3c142d31b0a1" providerId="LiveId" clId="{0E2849A7-62D8-44DF-8F4C-6460FD4D9216}" dt="2025-10-21T15:27:55.611" v="1760"/>
        <pc:sldMkLst>
          <pc:docMk/>
          <pc:sldMk cId="1184931413" sldId="343"/>
        </pc:sldMkLst>
        <pc:spChg chg="mod">
          <ac:chgData name="Arkadiusz Majewski" userId="fc8e3c142d31b0a1" providerId="LiveId" clId="{0E2849A7-62D8-44DF-8F4C-6460FD4D9216}" dt="2025-10-21T15:19:15.389" v="1702" actId="20577"/>
          <ac:spMkLst>
            <pc:docMk/>
            <pc:sldMk cId="1184931413" sldId="343"/>
            <ac:spMk id="3" creationId="{2152AB44-41FB-A18A-6650-AE97909743F5}"/>
          </ac:spMkLst>
        </pc:spChg>
        <pc:spChg chg="del">
          <ac:chgData name="Arkadiusz Majewski" userId="fc8e3c142d31b0a1" providerId="LiveId" clId="{0E2849A7-62D8-44DF-8F4C-6460FD4D9216}" dt="2025-10-21T15:18:23.830" v="1668" actId="478"/>
          <ac:spMkLst>
            <pc:docMk/>
            <pc:sldMk cId="1184931413" sldId="343"/>
            <ac:spMk id="5" creationId="{6FD6909F-9DB7-6BE5-869C-E9CCF52DFA0F}"/>
          </ac:spMkLst>
        </pc:spChg>
        <pc:spChg chg="add mod">
          <ac:chgData name="Arkadiusz Majewski" userId="fc8e3c142d31b0a1" providerId="LiveId" clId="{0E2849A7-62D8-44DF-8F4C-6460FD4D9216}" dt="2025-10-21T15:19:06.640" v="1700" actId="6549"/>
          <ac:spMkLst>
            <pc:docMk/>
            <pc:sldMk cId="1184931413" sldId="343"/>
            <ac:spMk id="6" creationId="{27186776-8AAB-9B31-1C3E-501F7E85EDF6}"/>
          </ac:spMkLst>
        </pc:spChg>
        <pc:graphicFrameChg chg="add mod modGraphic">
          <ac:chgData name="Arkadiusz Majewski" userId="fc8e3c142d31b0a1" providerId="LiveId" clId="{0E2849A7-62D8-44DF-8F4C-6460FD4D9216}" dt="2025-10-21T15:20:06.780" v="1707" actId="403"/>
          <ac:graphicFrameMkLst>
            <pc:docMk/>
            <pc:sldMk cId="1184931413" sldId="343"/>
            <ac:graphicFrameMk id="7" creationId="{21ED0A91-6D1A-9AD1-9840-449791CE1F71}"/>
          </ac:graphicFrameMkLst>
        </pc:graphicFrameChg>
      </pc:sldChg>
    </pc:docChg>
  </pc:docChgLst>
  <pc:docChgLst>
    <pc:chgData name="Arkadiusz Majewski" userId="fc8e3c142d31b0a1" providerId="LiveId" clId="{19AADC8C-41E4-4C2A-86B9-73A7129F1285}"/>
    <pc:docChg chg="undo custSel addSld delSld modSld sldOrd">
      <pc:chgData name="Arkadiusz Majewski" userId="fc8e3c142d31b0a1" providerId="LiveId" clId="{19AADC8C-41E4-4C2A-86B9-73A7129F1285}" dt="2023-11-17T10:42:41.616" v="266"/>
      <pc:docMkLst>
        <pc:docMk/>
      </pc:docMkLst>
      <pc:sldChg chg="modTransition">
        <pc:chgData name="Arkadiusz Majewski" userId="fc8e3c142d31b0a1" providerId="LiveId" clId="{19AADC8C-41E4-4C2A-86B9-73A7129F1285}" dt="2023-11-16T17:52:47.607" v="53"/>
        <pc:sldMkLst>
          <pc:docMk/>
          <pc:sldMk cId="0" sldId="256"/>
        </pc:sldMkLst>
      </pc:sldChg>
      <pc:sldChg chg="modTransition">
        <pc:chgData name="Arkadiusz Majewski" userId="fc8e3c142d31b0a1" providerId="LiveId" clId="{19AADC8C-41E4-4C2A-86B9-73A7129F1285}" dt="2023-11-16T17:52:51.079" v="57"/>
        <pc:sldMkLst>
          <pc:docMk/>
          <pc:sldMk cId="0" sldId="258"/>
        </pc:sldMkLst>
      </pc:sldChg>
      <pc:sldChg chg="modTransition">
        <pc:chgData name="Arkadiusz Majewski" userId="fc8e3c142d31b0a1" providerId="LiveId" clId="{19AADC8C-41E4-4C2A-86B9-73A7129F1285}" dt="2023-11-16T17:52:51.917" v="58"/>
        <pc:sldMkLst>
          <pc:docMk/>
          <pc:sldMk cId="0" sldId="259"/>
        </pc:sldMkLst>
      </pc:sldChg>
      <pc:sldChg chg="modTransition">
        <pc:chgData name="Arkadiusz Majewski" userId="fc8e3c142d31b0a1" providerId="LiveId" clId="{19AADC8C-41E4-4C2A-86B9-73A7129F1285}" dt="2023-11-16T17:52:52.744" v="59"/>
        <pc:sldMkLst>
          <pc:docMk/>
          <pc:sldMk cId="0" sldId="260"/>
        </pc:sldMkLst>
      </pc:sldChg>
      <pc:sldChg chg="modTransition">
        <pc:chgData name="Arkadiusz Majewski" userId="fc8e3c142d31b0a1" providerId="LiveId" clId="{19AADC8C-41E4-4C2A-86B9-73A7129F1285}" dt="2023-11-16T17:52:55.168" v="62"/>
        <pc:sldMkLst>
          <pc:docMk/>
          <pc:sldMk cId="0" sldId="261"/>
        </pc:sldMkLst>
      </pc:sldChg>
      <pc:sldChg chg="modTransition">
        <pc:chgData name="Arkadiusz Majewski" userId="fc8e3c142d31b0a1" providerId="LiveId" clId="{19AADC8C-41E4-4C2A-86B9-73A7129F1285}" dt="2023-11-16T17:52:56.027" v="63"/>
        <pc:sldMkLst>
          <pc:docMk/>
          <pc:sldMk cId="0" sldId="263"/>
        </pc:sldMkLst>
      </pc:sldChg>
      <pc:sldChg chg="modTransition">
        <pc:chgData name="Arkadiusz Majewski" userId="fc8e3c142d31b0a1" providerId="LiveId" clId="{19AADC8C-41E4-4C2A-86B9-73A7129F1285}" dt="2023-11-16T17:52:57.666" v="65"/>
        <pc:sldMkLst>
          <pc:docMk/>
          <pc:sldMk cId="0" sldId="265"/>
        </pc:sldMkLst>
      </pc:sldChg>
      <pc:sldChg chg="modTransition modAnim">
        <pc:chgData name="Arkadiusz Majewski" userId="fc8e3c142d31b0a1" providerId="LiveId" clId="{19AADC8C-41E4-4C2A-86B9-73A7129F1285}" dt="2023-11-17T10:09:37.768" v="151"/>
        <pc:sldMkLst>
          <pc:docMk/>
          <pc:sldMk cId="0" sldId="266"/>
        </pc:sldMkLst>
      </pc:sldChg>
      <pc:sldChg chg="modTransition">
        <pc:chgData name="Arkadiusz Majewski" userId="fc8e3c142d31b0a1" providerId="LiveId" clId="{19AADC8C-41E4-4C2A-86B9-73A7129F1285}" dt="2023-11-16T17:52:53.543" v="60"/>
        <pc:sldMkLst>
          <pc:docMk/>
          <pc:sldMk cId="0" sldId="271"/>
        </pc:sldMkLst>
      </pc:sldChg>
      <pc:sldChg chg="modTransition">
        <pc:chgData name="Arkadiusz Majewski" userId="fc8e3c142d31b0a1" providerId="LiveId" clId="{19AADC8C-41E4-4C2A-86B9-73A7129F1285}" dt="2023-11-16T17:52:59.295" v="67"/>
        <pc:sldMkLst>
          <pc:docMk/>
          <pc:sldMk cId="0" sldId="272"/>
        </pc:sldMkLst>
      </pc:sldChg>
      <pc:sldChg chg="modTransition">
        <pc:chgData name="Arkadiusz Majewski" userId="fc8e3c142d31b0a1" providerId="LiveId" clId="{19AADC8C-41E4-4C2A-86B9-73A7129F1285}" dt="2023-11-16T17:52:56.870" v="64"/>
        <pc:sldMkLst>
          <pc:docMk/>
          <pc:sldMk cId="0" sldId="278"/>
        </pc:sldMkLst>
      </pc:sldChg>
      <pc:sldChg chg="modTransition">
        <pc:chgData name="Arkadiusz Majewski" userId="fc8e3c142d31b0a1" providerId="LiveId" clId="{19AADC8C-41E4-4C2A-86B9-73A7129F1285}" dt="2023-11-16T17:52:50.250" v="56"/>
        <pc:sldMkLst>
          <pc:docMk/>
          <pc:sldMk cId="0" sldId="281"/>
        </pc:sldMkLst>
      </pc:sldChg>
      <pc:sldChg chg="del modTransition">
        <pc:chgData name="Arkadiusz Majewski" userId="fc8e3c142d31b0a1" providerId="LiveId" clId="{19AADC8C-41E4-4C2A-86B9-73A7129F1285}" dt="2023-11-17T08:43:00.033" v="81" actId="47"/>
        <pc:sldMkLst>
          <pc:docMk/>
          <pc:sldMk cId="1692537894" sldId="286"/>
        </pc:sldMkLst>
      </pc:sldChg>
      <pc:sldChg chg="modTransition">
        <pc:chgData name="Arkadiusz Majewski" userId="fc8e3c142d31b0a1" providerId="LiveId" clId="{19AADC8C-41E4-4C2A-86B9-73A7129F1285}" dt="2023-11-16T17:53:01.363" v="69"/>
        <pc:sldMkLst>
          <pc:docMk/>
          <pc:sldMk cId="1292620132" sldId="293"/>
        </pc:sldMkLst>
      </pc:sldChg>
      <pc:sldChg chg="ord modTransition">
        <pc:chgData name="Arkadiusz Majewski" userId="fc8e3c142d31b0a1" providerId="LiveId" clId="{19AADC8C-41E4-4C2A-86B9-73A7129F1285}" dt="2023-11-17T08:42:34.395" v="80"/>
        <pc:sldMkLst>
          <pc:docMk/>
          <pc:sldMk cId="671427432" sldId="295"/>
        </pc:sldMkLst>
      </pc:sldChg>
      <pc:sldChg chg="addSp modSp mod modTransition">
        <pc:chgData name="Arkadiusz Majewski" userId="fc8e3c142d31b0a1" providerId="LiveId" clId="{19AADC8C-41E4-4C2A-86B9-73A7129F1285}" dt="2023-11-17T09:08:11.416" v="129" actId="1076"/>
        <pc:sldMkLst>
          <pc:docMk/>
          <pc:sldMk cId="109582505" sldId="297"/>
        </pc:sldMkLst>
      </pc:sldChg>
      <pc:sldChg chg="addSp delSp modSp mod modTransition delAnim modAnim">
        <pc:chgData name="Arkadiusz Majewski" userId="fc8e3c142d31b0a1" providerId="LiveId" clId="{19AADC8C-41E4-4C2A-86B9-73A7129F1285}" dt="2023-11-17T10:42:41.616" v="266"/>
        <pc:sldMkLst>
          <pc:docMk/>
          <pc:sldMk cId="2071792682" sldId="298"/>
        </pc:sldMkLst>
      </pc:sldChg>
      <pc:sldChg chg="modTransition">
        <pc:chgData name="Arkadiusz Majewski" userId="fc8e3c142d31b0a1" providerId="LiveId" clId="{19AADC8C-41E4-4C2A-86B9-73A7129F1285}" dt="2023-11-16T17:52:46.713" v="52"/>
        <pc:sldMkLst>
          <pc:docMk/>
          <pc:sldMk cId="1514764976" sldId="299"/>
        </pc:sldMkLst>
      </pc:sldChg>
      <pc:sldChg chg="modTransition">
        <pc:chgData name="Arkadiusz Majewski" userId="fc8e3c142d31b0a1" providerId="LiveId" clId="{19AADC8C-41E4-4C2A-86B9-73A7129F1285}" dt="2023-11-16T17:52:32.126" v="35"/>
        <pc:sldMkLst>
          <pc:docMk/>
          <pc:sldMk cId="6976131" sldId="301"/>
        </pc:sldMkLst>
      </pc:sldChg>
      <pc:sldChg chg="modSp modTransition modAnim modNotesTx">
        <pc:chgData name="Arkadiusz Majewski" userId="fc8e3c142d31b0a1" providerId="LiveId" clId="{19AADC8C-41E4-4C2A-86B9-73A7129F1285}" dt="2023-11-17T08:54:59.022" v="86" actId="20577"/>
        <pc:sldMkLst>
          <pc:docMk/>
          <pc:sldMk cId="3767086942" sldId="304"/>
        </pc:sldMkLst>
      </pc:sldChg>
      <pc:sldChg chg="modTransition">
        <pc:chgData name="Arkadiusz Majewski" userId="fc8e3c142d31b0a1" providerId="LiveId" clId="{19AADC8C-41E4-4C2A-86B9-73A7129F1285}" dt="2023-11-16T17:52:33.960" v="37"/>
        <pc:sldMkLst>
          <pc:docMk/>
          <pc:sldMk cId="2930088954" sldId="305"/>
        </pc:sldMkLst>
      </pc:sldChg>
      <pc:sldChg chg="ord modTransition modAnim">
        <pc:chgData name="Arkadiusz Majewski" userId="fc8e3c142d31b0a1" providerId="LiveId" clId="{19AADC8C-41E4-4C2A-86B9-73A7129F1285}" dt="2023-11-17T10:10:48.445" v="155"/>
        <pc:sldMkLst>
          <pc:docMk/>
          <pc:sldMk cId="363439365" sldId="306"/>
        </pc:sldMkLst>
      </pc:sldChg>
      <pc:sldChg chg="modTransition">
        <pc:chgData name="Arkadiusz Majewski" userId="fc8e3c142d31b0a1" providerId="LiveId" clId="{19AADC8C-41E4-4C2A-86B9-73A7129F1285}" dt="2023-11-16T17:52:34.834" v="38"/>
        <pc:sldMkLst>
          <pc:docMk/>
          <pc:sldMk cId="4260686686" sldId="307"/>
        </pc:sldMkLst>
      </pc:sldChg>
      <pc:sldChg chg="modTransition">
        <pc:chgData name="Arkadiusz Majewski" userId="fc8e3c142d31b0a1" providerId="LiveId" clId="{19AADC8C-41E4-4C2A-86B9-73A7129F1285}" dt="2023-11-16T17:52:35.688" v="39"/>
        <pc:sldMkLst>
          <pc:docMk/>
          <pc:sldMk cId="666804663" sldId="308"/>
        </pc:sldMkLst>
      </pc:sldChg>
      <pc:sldChg chg="modTransition">
        <pc:chgData name="Arkadiusz Majewski" userId="fc8e3c142d31b0a1" providerId="LiveId" clId="{19AADC8C-41E4-4C2A-86B9-73A7129F1285}" dt="2023-11-16T17:52:36.680" v="40"/>
        <pc:sldMkLst>
          <pc:docMk/>
          <pc:sldMk cId="4287028812" sldId="309"/>
        </pc:sldMkLst>
      </pc:sldChg>
      <pc:sldChg chg="del modTransition">
        <pc:chgData name="Arkadiusz Majewski" userId="fc8e3c142d31b0a1" providerId="LiveId" clId="{19AADC8C-41E4-4C2A-86B9-73A7129F1285}" dt="2023-11-16T18:17:14.537" v="71" actId="47"/>
        <pc:sldMkLst>
          <pc:docMk/>
          <pc:sldMk cId="1118622968" sldId="310"/>
        </pc:sldMkLst>
      </pc:sldChg>
      <pc:sldChg chg="modTransition">
        <pc:chgData name="Arkadiusz Majewski" userId="fc8e3c142d31b0a1" providerId="LiveId" clId="{19AADC8C-41E4-4C2A-86B9-73A7129F1285}" dt="2023-11-16T17:52:38.262" v="42"/>
        <pc:sldMkLst>
          <pc:docMk/>
          <pc:sldMk cId="930501882" sldId="311"/>
        </pc:sldMkLst>
      </pc:sldChg>
      <pc:sldChg chg="modTransition">
        <pc:chgData name="Arkadiusz Majewski" userId="fc8e3c142d31b0a1" providerId="LiveId" clId="{19AADC8C-41E4-4C2A-86B9-73A7129F1285}" dt="2023-11-16T17:52:39.048" v="43"/>
        <pc:sldMkLst>
          <pc:docMk/>
          <pc:sldMk cId="4112416910" sldId="312"/>
        </pc:sldMkLst>
      </pc:sldChg>
      <pc:sldChg chg="modTransition">
        <pc:chgData name="Arkadiusz Majewski" userId="fc8e3c142d31b0a1" providerId="LiveId" clId="{19AADC8C-41E4-4C2A-86B9-73A7129F1285}" dt="2023-11-16T17:52:43.195" v="48"/>
        <pc:sldMkLst>
          <pc:docMk/>
          <pc:sldMk cId="3369836276" sldId="313"/>
        </pc:sldMkLst>
      </pc:sldChg>
      <pc:sldChg chg="modSp mod ord modTransition">
        <pc:chgData name="Arkadiusz Majewski" userId="fc8e3c142d31b0a1" providerId="LiveId" clId="{19AADC8C-41E4-4C2A-86B9-73A7129F1285}" dt="2023-11-16T18:23:24.409" v="75" actId="20577"/>
        <pc:sldMkLst>
          <pc:docMk/>
          <pc:sldMk cId="2705135566" sldId="314"/>
        </pc:sldMkLst>
      </pc:sldChg>
      <pc:sldChg chg="del modTransition">
        <pc:chgData name="Arkadiusz Majewski" userId="fc8e3c142d31b0a1" providerId="LiveId" clId="{19AADC8C-41E4-4C2A-86B9-73A7129F1285}" dt="2023-11-17T08:42:03.361" v="78" actId="47"/>
        <pc:sldMkLst>
          <pc:docMk/>
          <pc:sldMk cId="2342483094" sldId="316"/>
        </pc:sldMkLst>
      </pc:sldChg>
      <pc:sldChg chg="modTransition">
        <pc:chgData name="Arkadiusz Majewski" userId="fc8e3c142d31b0a1" providerId="LiveId" clId="{19AADC8C-41E4-4C2A-86B9-73A7129F1285}" dt="2023-11-16T17:52:42.312" v="47"/>
        <pc:sldMkLst>
          <pc:docMk/>
          <pc:sldMk cId="1682397575" sldId="317"/>
        </pc:sldMkLst>
      </pc:sldChg>
      <pc:sldChg chg="modTransition">
        <pc:chgData name="Arkadiusz Majewski" userId="fc8e3c142d31b0a1" providerId="LiveId" clId="{19AADC8C-41E4-4C2A-86B9-73A7129F1285}" dt="2023-11-16T17:52:54.393" v="61"/>
        <pc:sldMkLst>
          <pc:docMk/>
          <pc:sldMk cId="1884018181" sldId="319"/>
        </pc:sldMkLst>
      </pc:sldChg>
      <pc:sldChg chg="addSp modSp mod modTransition">
        <pc:chgData name="Arkadiusz Majewski" userId="fc8e3c142d31b0a1" providerId="LiveId" clId="{19AADC8C-41E4-4C2A-86B9-73A7129F1285}" dt="2023-11-17T09:42:33.266" v="150" actId="20577"/>
        <pc:sldMkLst>
          <pc:docMk/>
          <pc:sldMk cId="996824691" sldId="320"/>
        </pc:sldMkLst>
      </pc:sldChg>
      <pc:sldChg chg="del modTransition">
        <pc:chgData name="Arkadiusz Majewski" userId="fc8e3c142d31b0a1" providerId="LiveId" clId="{19AADC8C-41E4-4C2A-86B9-73A7129F1285}" dt="2023-11-17T08:22:57.635" v="76" actId="47"/>
        <pc:sldMkLst>
          <pc:docMk/>
          <pc:sldMk cId="1862638816" sldId="321"/>
        </pc:sldMkLst>
      </pc:sldChg>
      <pc:sldChg chg="modSp del modTransition">
        <pc:chgData name="Arkadiusz Majewski" userId="fc8e3c142d31b0a1" providerId="LiveId" clId="{19AADC8C-41E4-4C2A-86B9-73A7129F1285}" dt="2023-11-17T09:34:33.364" v="130" actId="47"/>
        <pc:sldMkLst>
          <pc:docMk/>
          <pc:sldMk cId="1518478447" sldId="322"/>
        </pc:sldMkLst>
      </pc:sldChg>
      <pc:sldChg chg="modTransition">
        <pc:chgData name="Arkadiusz Majewski" userId="fc8e3c142d31b0a1" providerId="LiveId" clId="{19AADC8C-41E4-4C2A-86B9-73A7129F1285}" dt="2023-11-16T17:52:39.832" v="44"/>
        <pc:sldMkLst>
          <pc:docMk/>
          <pc:sldMk cId="3006684891" sldId="323"/>
        </pc:sldMkLst>
      </pc:sldChg>
      <pc:sldChg chg="modTransition">
        <pc:chgData name="Arkadiusz Majewski" userId="fc8e3c142d31b0a1" providerId="LiveId" clId="{19AADC8C-41E4-4C2A-86B9-73A7129F1285}" dt="2023-11-16T17:52:21.116" v="31"/>
        <pc:sldMkLst>
          <pc:docMk/>
          <pc:sldMk cId="4001920408" sldId="324"/>
        </pc:sldMkLst>
      </pc:sldChg>
      <pc:sldChg chg="modTransition">
        <pc:chgData name="Arkadiusz Majewski" userId="fc8e3c142d31b0a1" providerId="LiveId" clId="{19AADC8C-41E4-4C2A-86B9-73A7129F1285}" dt="2023-11-16T17:52:27.328" v="32"/>
        <pc:sldMkLst>
          <pc:docMk/>
          <pc:sldMk cId="304866007" sldId="325"/>
        </pc:sldMkLst>
      </pc:sldChg>
      <pc:sldChg chg="del modTransition">
        <pc:chgData name="Arkadiusz Majewski" userId="fc8e3c142d31b0a1" providerId="LiveId" clId="{19AADC8C-41E4-4C2A-86B9-73A7129F1285}" dt="2023-11-16T18:17:29.324" v="72" actId="47"/>
        <pc:sldMkLst>
          <pc:docMk/>
          <pc:sldMk cId="4273039976" sldId="326"/>
        </pc:sldMkLst>
      </pc:sldChg>
      <pc:sldChg chg="modTransition">
        <pc:chgData name="Arkadiusz Majewski" userId="fc8e3c142d31b0a1" providerId="LiveId" clId="{19AADC8C-41E4-4C2A-86B9-73A7129F1285}" dt="2023-11-16T17:52:33.034" v="36"/>
        <pc:sldMkLst>
          <pc:docMk/>
          <pc:sldMk cId="3069541136" sldId="327"/>
        </pc:sldMkLst>
      </pc:sldChg>
      <pc:sldChg chg="addSp delSp modSp add mod delAnim modAnim">
        <pc:chgData name="Arkadiusz Majewski" userId="fc8e3c142d31b0a1" providerId="LiveId" clId="{19AADC8C-41E4-4C2A-86B9-73A7129F1285}" dt="2023-11-17T10:10:01.583" v="152"/>
        <pc:sldMkLst>
          <pc:docMk/>
          <pc:sldMk cId="20813759" sldId="328"/>
        </pc:sldMkLst>
      </pc:sldChg>
      <pc:sldChg chg="add del modTransition">
        <pc:chgData name="Arkadiusz Majewski" userId="fc8e3c142d31b0a1" providerId="LiveId" clId="{19AADC8C-41E4-4C2A-86B9-73A7129F1285}" dt="2023-11-16T17:51:56.516" v="24" actId="2890"/>
        <pc:sldMkLst>
          <pc:docMk/>
          <pc:sldMk cId="3394949603" sldId="328"/>
        </pc:sldMkLst>
      </pc:sldChg>
      <pc:sldChg chg="add">
        <pc:chgData name="Arkadiusz Majewski" userId="fc8e3c142d31b0a1" providerId="LiveId" clId="{19AADC8C-41E4-4C2A-86B9-73A7129F1285}" dt="2023-11-17T10:33:21.295" v="166" actId="2890"/>
        <pc:sldMkLst>
          <pc:docMk/>
          <pc:sldMk cId="1700376045" sldId="329"/>
        </pc:sldMkLst>
      </pc:sldChg>
    </pc:docChg>
  </pc:docChgLst>
  <pc:docChgLst>
    <pc:chgData name="Arkadiusz Majewski" userId="fc8e3c142d31b0a1" providerId="LiveId" clId="{CAE38623-C2E6-4750-9709-4C7919E7130D}"/>
    <pc:docChg chg="modSld">
      <pc:chgData name="Arkadiusz Majewski" userId="fc8e3c142d31b0a1" providerId="LiveId" clId="{CAE38623-C2E6-4750-9709-4C7919E7130D}" dt="2024-10-06T08:03:38.530" v="0" actId="6549"/>
      <pc:docMkLst>
        <pc:docMk/>
      </pc:docMkLst>
      <pc:sldChg chg="modSp mod">
        <pc:chgData name="Arkadiusz Majewski" userId="fc8e3c142d31b0a1" providerId="LiveId" clId="{CAE38623-C2E6-4750-9709-4C7919E7130D}" dt="2024-10-06T08:03:38.530" v="0" actId="6549"/>
        <pc:sldMkLst>
          <pc:docMk/>
          <pc:sldMk cId="109582505" sldId="29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fc8e3c142d31b0a1/Uczelnia/Dorobek%20naukowy/Konferencje/Pokolenia%20xyz%2025.10.2025/inwestycje_AI_UE_2023_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Inwestycje (mld €)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Francja</c:v>
                </c:pt>
                <c:pt idx="1">
                  <c:v>Niemcy</c:v>
                </c:pt>
                <c:pt idx="2">
                  <c:v>Włochy</c:v>
                </c:pt>
                <c:pt idx="3">
                  <c:v>Szwecja</c:v>
                </c:pt>
                <c:pt idx="4">
                  <c:v>Niderlandy</c:v>
                </c:pt>
                <c:pt idx="5">
                  <c:v>Hiszpania</c:v>
                </c:pt>
                <c:pt idx="6">
                  <c:v>Finlandia</c:v>
                </c:pt>
                <c:pt idx="7">
                  <c:v>Polska</c:v>
                </c:pt>
                <c:pt idx="8">
                  <c:v>Dania</c:v>
                </c:pt>
                <c:pt idx="9">
                  <c:v>Czechy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7.5</c:v>
                </c:pt>
                <c:pt idx="1">
                  <c:v>6.8</c:v>
                </c:pt>
                <c:pt idx="2">
                  <c:v>3.1</c:v>
                </c:pt>
                <c:pt idx="3">
                  <c:v>2.8</c:v>
                </c:pt>
                <c:pt idx="4">
                  <c:v>2.6</c:v>
                </c:pt>
                <c:pt idx="5">
                  <c:v>2.4</c:v>
                </c:pt>
                <c:pt idx="6">
                  <c:v>1.5</c:v>
                </c:pt>
                <c:pt idx="7">
                  <c:v>1.4</c:v>
                </c:pt>
                <c:pt idx="8">
                  <c:v>1.2</c:v>
                </c:pt>
                <c:pt idx="9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8D-4CA5-85E7-8F9C87C989C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99969727"/>
        <c:axId val="1599953407"/>
      </c:barChart>
      <c:catAx>
        <c:axId val="1599969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99953407"/>
        <c:crosses val="autoZero"/>
        <c:auto val="1"/>
        <c:lblAlgn val="ctr"/>
        <c:lblOffset val="100"/>
        <c:noMultiLvlLbl val="0"/>
      </c:catAx>
      <c:valAx>
        <c:axId val="159995340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99969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2" name="Freeform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400 0 0"/>
              <a:gd name="G5" fmla="+- 7709 0 0"/>
              <a:gd name="G6" fmla="+- 6309 0 0"/>
              <a:gd name="G7" fmla="+- 1 0 0"/>
              <a:gd name="G8" fmla="+- 7709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T0" fmla="*/ 3779820 w 7559640"/>
              <a:gd name="T1" fmla="*/ 0 h 10691640"/>
              <a:gd name="T2" fmla="*/ 7559640 w 7559640"/>
              <a:gd name="T3" fmla="*/ 5345820 h 10691640"/>
              <a:gd name="T4" fmla="*/ 3779820 w 7559640"/>
              <a:gd name="T5" fmla="*/ 10691640 h 10691640"/>
              <a:gd name="T6" fmla="*/ 0 w 7559640"/>
              <a:gd name="T7" fmla="*/ 5345820 h 10691640"/>
              <a:gd name="T8" fmla="*/ 410 w 7559640"/>
              <a:gd name="T9" fmla="*/ 410 h 10691640"/>
              <a:gd name="T10" fmla="*/ 7559230 w 7559640"/>
              <a:gd name="T11" fmla="*/ 10691230 h 10691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7559640" h="10691640">
                <a:moveTo>
                  <a:pt x="1400" y="0"/>
                </a:moveTo>
                <a:lnTo>
                  <a:pt x="1399" y="0"/>
                </a:lnTo>
                <a:cubicBezTo>
                  <a:pt x="626" y="0"/>
                  <a:pt x="0" y="626"/>
                  <a:pt x="0" y="1399"/>
                </a:cubicBezTo>
                <a:lnTo>
                  <a:pt x="0" y="10690240"/>
                </a:lnTo>
                <a:cubicBezTo>
                  <a:pt x="0" y="10691013"/>
                  <a:pt x="626" y="10691639"/>
                  <a:pt x="1399" y="10691640"/>
                </a:cubicBezTo>
                <a:lnTo>
                  <a:pt x="7558240" y="10691640"/>
                </a:lnTo>
                <a:cubicBezTo>
                  <a:pt x="7559013" y="10691639"/>
                  <a:pt x="7559640" y="10691013"/>
                  <a:pt x="7559640" y="10690240"/>
                </a:cubicBezTo>
                <a:lnTo>
                  <a:pt x="7559640" y="1400"/>
                </a:lnTo>
                <a:cubicBezTo>
                  <a:pt x="7559640" y="626"/>
                  <a:pt x="7559013" y="0"/>
                  <a:pt x="7558240" y="0"/>
                </a:cubicBezTo>
                <a:lnTo>
                  <a:pt x="140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3" name="Freeform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400 0 0"/>
              <a:gd name="G5" fmla="+- 7709 0 0"/>
              <a:gd name="G6" fmla="+- 6309 0 0"/>
              <a:gd name="G7" fmla="+- 1 0 0"/>
              <a:gd name="G8" fmla="+- 7709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T0" fmla="*/ 3779820 w 7559640"/>
              <a:gd name="T1" fmla="*/ 0 h 10691640"/>
              <a:gd name="T2" fmla="*/ 7559640 w 7559640"/>
              <a:gd name="T3" fmla="*/ 5345820 h 10691640"/>
              <a:gd name="T4" fmla="*/ 3779820 w 7559640"/>
              <a:gd name="T5" fmla="*/ 10691640 h 10691640"/>
              <a:gd name="T6" fmla="*/ 0 w 7559640"/>
              <a:gd name="T7" fmla="*/ 5345820 h 10691640"/>
              <a:gd name="T8" fmla="*/ 410 w 7559640"/>
              <a:gd name="T9" fmla="*/ 410 h 10691640"/>
              <a:gd name="T10" fmla="*/ 7559230 w 7559640"/>
              <a:gd name="T11" fmla="*/ 10691230 h 10691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7559640" h="10691640">
                <a:moveTo>
                  <a:pt x="1400" y="0"/>
                </a:moveTo>
                <a:lnTo>
                  <a:pt x="1399" y="0"/>
                </a:lnTo>
                <a:cubicBezTo>
                  <a:pt x="626" y="0"/>
                  <a:pt x="0" y="626"/>
                  <a:pt x="0" y="1399"/>
                </a:cubicBezTo>
                <a:lnTo>
                  <a:pt x="0" y="10690240"/>
                </a:lnTo>
                <a:cubicBezTo>
                  <a:pt x="0" y="10691013"/>
                  <a:pt x="626" y="10691639"/>
                  <a:pt x="1399" y="10691640"/>
                </a:cubicBezTo>
                <a:lnTo>
                  <a:pt x="7558240" y="10691640"/>
                </a:lnTo>
                <a:cubicBezTo>
                  <a:pt x="7559013" y="10691639"/>
                  <a:pt x="7559640" y="10691013"/>
                  <a:pt x="7559640" y="10690240"/>
                </a:cubicBezTo>
                <a:lnTo>
                  <a:pt x="7559640" y="1400"/>
                </a:lnTo>
                <a:cubicBezTo>
                  <a:pt x="7559640" y="626"/>
                  <a:pt x="7559013" y="0"/>
                  <a:pt x="7558240" y="0"/>
                </a:cubicBezTo>
                <a:lnTo>
                  <a:pt x="140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4" name="Freeform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400 0 0"/>
              <a:gd name="G5" fmla="+- 7709 0 0"/>
              <a:gd name="G6" fmla="+- 6309 0 0"/>
              <a:gd name="G7" fmla="+- 1 0 0"/>
              <a:gd name="G8" fmla="+- 7709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T0" fmla="*/ 3779820 w 7559640"/>
              <a:gd name="T1" fmla="*/ 0 h 10691640"/>
              <a:gd name="T2" fmla="*/ 7559640 w 7559640"/>
              <a:gd name="T3" fmla="*/ 5345820 h 10691640"/>
              <a:gd name="T4" fmla="*/ 3779820 w 7559640"/>
              <a:gd name="T5" fmla="*/ 10691640 h 10691640"/>
              <a:gd name="T6" fmla="*/ 0 w 7559640"/>
              <a:gd name="T7" fmla="*/ 5345820 h 10691640"/>
              <a:gd name="T8" fmla="*/ 410 w 7559640"/>
              <a:gd name="T9" fmla="*/ 410 h 10691640"/>
              <a:gd name="T10" fmla="*/ 7559230 w 7559640"/>
              <a:gd name="T11" fmla="*/ 10691230 h 10691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7559640" h="10691640">
                <a:moveTo>
                  <a:pt x="1400" y="0"/>
                </a:moveTo>
                <a:lnTo>
                  <a:pt x="1399" y="0"/>
                </a:lnTo>
                <a:cubicBezTo>
                  <a:pt x="626" y="0"/>
                  <a:pt x="0" y="626"/>
                  <a:pt x="0" y="1399"/>
                </a:cubicBezTo>
                <a:lnTo>
                  <a:pt x="0" y="10690240"/>
                </a:lnTo>
                <a:cubicBezTo>
                  <a:pt x="0" y="10691013"/>
                  <a:pt x="626" y="10691639"/>
                  <a:pt x="1399" y="10691640"/>
                </a:cubicBezTo>
                <a:lnTo>
                  <a:pt x="7558240" y="10691640"/>
                </a:lnTo>
                <a:cubicBezTo>
                  <a:pt x="7559013" y="10691639"/>
                  <a:pt x="7559640" y="10691013"/>
                  <a:pt x="7559640" y="10690240"/>
                </a:cubicBezTo>
                <a:lnTo>
                  <a:pt x="7559640" y="1400"/>
                </a:lnTo>
                <a:cubicBezTo>
                  <a:pt x="7559640" y="626"/>
                  <a:pt x="7559013" y="0"/>
                  <a:pt x="7558240" y="0"/>
                </a:cubicBezTo>
                <a:lnTo>
                  <a:pt x="140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5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0663" y="812800"/>
            <a:ext cx="7107237" cy="39989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0"/>
            <a:ext cx="3275013" cy="5286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4278313" y="0"/>
            <a:ext cx="3275012" cy="5286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10156825"/>
            <a:ext cx="3275013" cy="5286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</a:lstStyle>
          <a:p>
            <a:fld id="{E5DAA07E-E4A3-4A5E-B30F-FDC6D70E4C5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019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253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876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3982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4819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6631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7E21-F0B8-1726-C394-3FF9D70EA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F1404CB-3081-D42B-9028-F1E6E958E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3A3D6C9-5088-989B-990E-BBDC2A2F9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512535D-85AA-D178-2E06-68711095D7ED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0891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3461A5-56EA-494B-A690-1738DDF79856}" type="slidenum">
              <a:rPr lang="pl-PL"/>
              <a:pPr/>
              <a:t>25</a:t>
            </a:fld>
            <a:endParaRPr lang="pl-PL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Freeform 2"/>
          <p:cNvSpPr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1273 10240"/>
              <a:gd name="T0" fmla="*/ 3022560 w 21600"/>
              <a:gd name="T1" fmla="*/ 0 h 21600"/>
              <a:gd name="T2" fmla="*/ 6045119 w 21600"/>
              <a:gd name="T3" fmla="*/ 2404260 h 21600"/>
              <a:gd name="T4" fmla="*/ 3022560 w 21600"/>
              <a:gd name="T5" fmla="*/ 4808520 h 21600"/>
              <a:gd name="T6" fmla="*/ 0 w 21600"/>
              <a:gd name="T7" fmla="*/ 240426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152525" y="5400675"/>
            <a:ext cx="35604450" cy="622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0">
              <a:lnSpc>
                <a:spcPct val="9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</a:pPr>
            <a:r>
              <a:rPr lang="pl-PL">
                <a:solidFill>
                  <a:srgbClr val="000000"/>
                </a:solidFill>
                <a:latin typeface="Arial" pitchFamily="34" charset="0"/>
                <a:ea typeface="Droid Sans" charset="0"/>
                <a:cs typeface="Droid Sans" charset="0"/>
              </a:rPr>
              <a:t>„Mocne i zdrowe” hasła to podstawa bezpieczeństwa w sieci. Układaj takie, które będą trudne do odgadnięcia (to nie może być Twoja data urodzenia, imię, a nawet słowo występujące w słowniku – takie można złamać tzw. atakiem słownikowym). Zamiast liter możesz wykorzystać cyfry, które są do nich podobne (I = 1, O = 0, A = 4 itp.). Hasło powinno zawierać nie mniej niż 8 znaków, w tym cyfry, wielkie litery i znaki specjalne. W różnych serwisach posługuj się różnymi hasłami. Kiedy z jednego z nich wyciekną dane lub ktoś wykradnie Ci hasło, pozostałe serwisy i usługi będą nadal bezpieczne.</a:t>
            </a:r>
          </a:p>
        </p:txBody>
      </p:sp>
    </p:spTree>
    <p:extLst>
      <p:ext uri="{BB962C8B-B14F-4D97-AF65-F5344CB8AC3E}">
        <p14:creationId xmlns:p14="http://schemas.microsoft.com/office/powerpoint/2010/main" val="3660387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232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90C5B-ACDD-E07C-3378-D2BACE0C0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D53449C-D581-6AA2-CCEF-61B302A22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1F2D75C-6AEE-5C0D-0487-B6D864354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546D2E-B042-169E-9B12-BCEDAA3EC494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76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DE065-A85E-4B49-D417-A4819855E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CC407F9-6634-56E0-9493-F521E92F5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EB056A8-6194-0BF2-0FA6-DA258F6F0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0F4DC05-1E06-4E27-5A8F-CA2F07010484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562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486C6-2005-C18A-DD9E-4BD00F905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F207FD6-EB5E-C234-0739-4F6E7B978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75BFEED-BD24-10DC-2876-1E85B8BCD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021F043-B1ED-6388-793E-B227FE1B28D7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1877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5ACE5-B40C-8B59-222C-EA0FEECBE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8BA8960-6A6A-F76B-9750-29B748DCB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CD7A56F-3D9F-AB4D-2C80-079DB2D34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A4F6231-8976-77B6-2DF7-D4E94309BF55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3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A2B22-BF44-35A2-5247-20E0167B0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38237D2-9BFB-AC18-B734-8A18AE9E3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C7BE8C8-CC36-7D05-168F-E6E019CDD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ACD7038-6853-3E3E-35DB-4B9A90F07EF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287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51DC9-9134-D387-864A-9326C403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5BAAC84-DABF-8C6D-6319-B5EB865A4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DCA66B0-75EA-906C-755F-4A94C5732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F8F0C77-E71D-BAE0-3569-A806E4E9D102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945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5DAA07E-E4A3-4A5E-B30F-FDC6D70E4C54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769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C8EB-0358-4C14-BDFA-22CD27F716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88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BFB-B6D0-486D-86D1-EB832A8BB2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25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A9EC-5F21-47D7-AF86-BF2C321B027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887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1DBF-9CBD-4C20-85FB-3243B3D1CC9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981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3E2F-5EBA-4ACB-96F0-06FC8AC462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7477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61DD7-B588-46D1-9A57-1055ED9FCD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2967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FD8D-4506-44A7-B298-58CA34192BE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385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58-59B5-485A-96CE-4C0534A475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049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6816-225B-4F30-B136-07AFE33BEC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43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1419-F8F7-4672-849A-EB90C3F5F6D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298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90488-9377-4079-B57E-B982F942B3F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42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BDB74-32B9-482D-A28E-7C84FA70F953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80B91-95F3-45EC-8CDB-083E3C4697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06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I is not “artificial” intelligence, it's human intelligence | The  Independent">
            <a:extLst>
              <a:ext uri="{FF2B5EF4-FFF2-40B4-BE49-F238E27FC236}">
                <a16:creationId xmlns:a16="http://schemas.microsoft.com/office/drawing/2014/main" id="{A6D6D89A-1664-32BD-5568-46E932D00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3438187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FDB1863-E0D2-ECBC-6C2A-C5B0E34F7ABD}"/>
              </a:ext>
            </a:extLst>
          </p:cNvPr>
          <p:cNvSpPr txBox="1"/>
          <p:nvPr/>
        </p:nvSpPr>
        <p:spPr>
          <a:xfrm>
            <a:off x="0" y="6568985"/>
            <a:ext cx="1343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Arkadiusz Majewski</a:t>
            </a:r>
          </a:p>
        </p:txBody>
      </p:sp>
      <p:pic>
        <p:nvPicPr>
          <p:cNvPr id="4" name="Obraz 3" descr="Obraz zawierający Grafika, wzór, zrzut ekranu, krąg&#10;&#10;Opis wygenerowany automatycznie">
            <a:extLst>
              <a:ext uri="{FF2B5EF4-FFF2-40B4-BE49-F238E27FC236}">
                <a16:creationId xmlns:a16="http://schemas.microsoft.com/office/drawing/2014/main" id="{034094D3-4320-6B3A-2E85-84D86DE4E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37" y="4627967"/>
            <a:ext cx="1911466" cy="191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5CE8D86-538D-95AA-32E2-A56B64A88BA4}"/>
              </a:ext>
            </a:extLst>
          </p:cNvPr>
          <p:cNvSpPr txBox="1"/>
          <p:nvPr/>
        </p:nvSpPr>
        <p:spPr>
          <a:xfrm>
            <a:off x="1" y="7092205"/>
            <a:ext cx="134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Środa Wielkopolska 2025</a:t>
            </a:r>
          </a:p>
        </p:txBody>
      </p:sp>
      <p:pic>
        <p:nvPicPr>
          <p:cNvPr id="8" name="Obraz 7" descr="Obraz zawierający Ludzka twarz, osoba, ubrania, Podbródek&#10;&#10;Opis wygenerowany automatycznie">
            <a:extLst>
              <a:ext uri="{FF2B5EF4-FFF2-40B4-BE49-F238E27FC236}">
                <a16:creationId xmlns:a16="http://schemas.microsoft.com/office/drawing/2014/main" id="{F902A7D7-D70C-715A-C210-E4B381DFA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44" y="4627967"/>
            <a:ext cx="1921072" cy="191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709D5D0-002C-D3BE-E4C4-6EA1E46105B6}"/>
              </a:ext>
            </a:extLst>
          </p:cNvPr>
          <p:cNvSpPr txBox="1"/>
          <p:nvPr/>
        </p:nvSpPr>
        <p:spPr>
          <a:xfrm>
            <a:off x="341516" y="653737"/>
            <a:ext cx="12601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Motywacja do pracy zawodowej w ujęciu pokoleniowym XYZ – wyzwania i perspektywy współczesnego rynku pracy.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D910EFA-AC40-FF08-6ECB-A1AFB2558681}"/>
              </a:ext>
            </a:extLst>
          </p:cNvPr>
          <p:cNvSpPr txBox="1"/>
          <p:nvPr/>
        </p:nvSpPr>
        <p:spPr>
          <a:xfrm>
            <a:off x="978515" y="2123653"/>
            <a:ext cx="114827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5B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Sztuczna inteligencja,</a:t>
            </a:r>
          </a:p>
          <a:p>
            <a:pPr algn="ctr"/>
            <a:r>
              <a:rPr lang="pl-PL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5B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przyszłość czy zagrożenie?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0254DA-C0E2-21AB-0DD5-45BBE990D6D8}"/>
              </a:ext>
            </a:extLst>
          </p:cNvPr>
          <p:cNvSpPr txBox="1"/>
          <p:nvPr/>
        </p:nvSpPr>
        <p:spPr>
          <a:xfrm>
            <a:off x="3281796" y="224152"/>
            <a:ext cx="6720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MIĘDZYNARODOWA KONFERENCJA NAUKOWA</a:t>
            </a:r>
          </a:p>
        </p:txBody>
      </p:sp>
      <p:pic>
        <p:nvPicPr>
          <p:cNvPr id="25" name="Obraz 24" descr="Obraz zawierający design, Grafika, zrzut ekranu, tekst&#10;&#10;Zawartość wygenerowana przez AI może być niepoprawna.">
            <a:extLst>
              <a:ext uri="{FF2B5EF4-FFF2-40B4-BE49-F238E27FC236}">
                <a16:creationId xmlns:a16="http://schemas.microsoft.com/office/drawing/2014/main" id="{1790E6D1-DAF9-847D-6BB9-B785D9B0A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5" y="4019387"/>
            <a:ext cx="3257197" cy="32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2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1B06F-B3B5-8207-D7D0-2E97072DE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załka: pięciokąt 2">
            <a:extLst>
              <a:ext uri="{FF2B5EF4-FFF2-40B4-BE49-F238E27FC236}">
                <a16:creationId xmlns:a16="http://schemas.microsoft.com/office/drawing/2014/main" id="{92B24A8E-B89A-D38A-C2AD-73C57EF3F388}"/>
              </a:ext>
            </a:extLst>
          </p:cNvPr>
          <p:cNvSpPr/>
          <p:nvPr/>
        </p:nvSpPr>
        <p:spPr>
          <a:xfrm>
            <a:off x="6215831" y="6913342"/>
            <a:ext cx="6984775" cy="504056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Aptos" panose="020B0004020202020204" pitchFamily="34" charset="0"/>
              </a:rPr>
              <a:t>2017 - zespół Google - Transformer</a:t>
            </a:r>
            <a:endParaRPr lang="pl-PL" sz="3200" b="1" dirty="0">
              <a:latin typeface="Aptos" panose="020B0004020202020204" pitchFamily="34" charset="0"/>
            </a:endParaRPr>
          </a:p>
        </p:txBody>
      </p:sp>
      <p:sp>
        <p:nvSpPr>
          <p:cNvPr id="6" name="Strzałka: pięciokąt 5">
            <a:extLst>
              <a:ext uri="{FF2B5EF4-FFF2-40B4-BE49-F238E27FC236}">
                <a16:creationId xmlns:a16="http://schemas.microsoft.com/office/drawing/2014/main" id="{56E7A38A-5932-FF07-8747-3D67206DA58D}"/>
              </a:ext>
            </a:extLst>
          </p:cNvPr>
          <p:cNvSpPr/>
          <p:nvPr/>
        </p:nvSpPr>
        <p:spPr>
          <a:xfrm>
            <a:off x="5063703" y="6913342"/>
            <a:ext cx="1512168" cy="504056"/>
          </a:xfrm>
          <a:prstGeom prst="homePlat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2006</a:t>
            </a: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37874FB0-C1B4-AEAF-FA95-948F842DC529}"/>
              </a:ext>
            </a:extLst>
          </p:cNvPr>
          <p:cNvSpPr/>
          <p:nvPr/>
        </p:nvSpPr>
        <p:spPr>
          <a:xfrm>
            <a:off x="3871798" y="6913342"/>
            <a:ext cx="1512168" cy="504056"/>
          </a:xfrm>
          <a:prstGeom prst="homePlate">
            <a:avLst/>
          </a:prstGeom>
          <a:solidFill>
            <a:schemeClr val="accent4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1952</a:t>
            </a:r>
          </a:p>
        </p:txBody>
      </p:sp>
      <p:sp>
        <p:nvSpPr>
          <p:cNvPr id="8" name="Strzałka: pięciokąt 7">
            <a:extLst>
              <a:ext uri="{FF2B5EF4-FFF2-40B4-BE49-F238E27FC236}">
                <a16:creationId xmlns:a16="http://schemas.microsoft.com/office/drawing/2014/main" id="{ED01D8A1-6557-80B7-B2CD-DD3CEC9B7683}"/>
              </a:ext>
            </a:extLst>
          </p:cNvPr>
          <p:cNvSpPr/>
          <p:nvPr/>
        </p:nvSpPr>
        <p:spPr>
          <a:xfrm>
            <a:off x="2615431" y="6913342"/>
            <a:ext cx="1512168" cy="504056"/>
          </a:xfrm>
          <a:prstGeom prst="homePlate">
            <a:avLst/>
          </a:prstGeom>
          <a:solidFill>
            <a:srgbClr val="7030A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138DB46-298F-8010-D282-43E510F7CDB2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No i mamy to -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kGroteskNeue"/>
                <a:cs typeface="Segoe UI"/>
              </a:rPr>
              <a:t>”</a:t>
            </a:r>
            <a:r>
              <a:rPr lang="pl-PL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Attention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 </a:t>
            </a:r>
            <a:r>
              <a:rPr lang="pl-PL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is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 </a:t>
            </a:r>
            <a:r>
              <a:rPr lang="pl-PL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All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 </a:t>
            </a:r>
            <a:r>
              <a:rPr lang="pl-PL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You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 </a:t>
            </a:r>
            <a:r>
              <a:rPr lang="pl-PL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Need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” 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Strzałka: pięciokąt 6">
            <a:extLst>
              <a:ext uri="{FF2B5EF4-FFF2-40B4-BE49-F238E27FC236}">
                <a16:creationId xmlns:a16="http://schemas.microsoft.com/office/drawing/2014/main" id="{A4C01977-66AC-8689-8F31-ABC4976AEAC2}"/>
              </a:ext>
            </a:extLst>
          </p:cNvPr>
          <p:cNvSpPr/>
          <p:nvPr/>
        </p:nvSpPr>
        <p:spPr>
          <a:xfrm>
            <a:off x="1391295" y="6913342"/>
            <a:ext cx="1512168" cy="504056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1950</a:t>
            </a:r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FD5A292B-5A71-C398-DC6D-A631BD9AC4BA}"/>
              </a:ext>
            </a:extLst>
          </p:cNvPr>
          <p:cNvSpPr/>
          <p:nvPr/>
        </p:nvSpPr>
        <p:spPr>
          <a:xfrm>
            <a:off x="397639" y="6913342"/>
            <a:ext cx="1281688" cy="50405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1943</a:t>
            </a:r>
          </a:p>
        </p:txBody>
      </p:sp>
      <p:pic>
        <p:nvPicPr>
          <p:cNvPr id="7170" name="Picture 2" descr="Is Attention All You Need? (To Become An Entrepreneur) – Mind the Post">
            <a:extLst>
              <a:ext uri="{FF2B5EF4-FFF2-40B4-BE49-F238E27FC236}">
                <a16:creationId xmlns:a16="http://schemas.microsoft.com/office/drawing/2014/main" id="{D2BB6332-73E4-6F8F-6A70-6E61F178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7" y="943498"/>
            <a:ext cx="6033430" cy="5406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08DB1B9-6EB9-A6DF-40D5-79665221A2C3}"/>
              </a:ext>
            </a:extLst>
          </p:cNvPr>
          <p:cNvSpPr txBox="1"/>
          <p:nvPr/>
        </p:nvSpPr>
        <p:spPr>
          <a:xfrm>
            <a:off x="7079927" y="1403573"/>
            <a:ext cx="612067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pl-PL" sz="2200" b="0" i="0" dirty="0">
                <a:effectLst/>
                <a:latin typeface="fkGroteskNeue"/>
              </a:rPr>
              <a:t>W 2017 roku zespół Google, w tym </a:t>
            </a:r>
            <a:r>
              <a:rPr lang="pl-PL" sz="2200" b="0" i="0" dirty="0" err="1">
                <a:effectLst/>
                <a:latin typeface="fkGroteskNeue"/>
              </a:rPr>
              <a:t>Vaswani</a:t>
            </a:r>
            <a:r>
              <a:rPr lang="pl-PL" sz="2200" b="0" i="0" dirty="0">
                <a:effectLst/>
                <a:latin typeface="fkGroteskNeue"/>
              </a:rPr>
              <a:t> i współpracownicy, zaprezentowali ”transformera”.</a:t>
            </a:r>
          </a:p>
          <a:p>
            <a:pPr marL="285750" indent="-285750" algn="just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pl-PL" sz="2200" b="0" i="0" dirty="0">
                <a:effectLst/>
                <a:latin typeface="fkGroteskNeue"/>
              </a:rPr>
              <a:t>Transformer wykorzystuje mechanizm uwagi (</a:t>
            </a:r>
            <a:r>
              <a:rPr lang="pl-PL" sz="2200" b="0" i="0" dirty="0" err="1">
                <a:effectLst/>
                <a:latin typeface="fkGroteskNeue"/>
              </a:rPr>
              <a:t>attention</a:t>
            </a:r>
            <a:r>
              <a:rPr lang="pl-PL" sz="2200" b="0" i="0" dirty="0">
                <a:effectLst/>
                <a:latin typeface="fkGroteskNeue"/>
              </a:rPr>
              <a:t>), który pozwala modelowi efektywnie analizować i rozumieć długie sekwencje danych.</a:t>
            </a:r>
          </a:p>
          <a:p>
            <a:pPr marL="285750" indent="-285750" algn="just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pl-PL" sz="2200" b="0" i="0" dirty="0">
                <a:effectLst/>
                <a:latin typeface="fkGroteskNeue"/>
              </a:rPr>
              <a:t>Możliwe stało się równoległe i szybkie przetwarzanie tekstu oraz innych danych sekwencyjnych.</a:t>
            </a:r>
          </a:p>
          <a:p>
            <a:pPr marL="285750" indent="-285750" algn="just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pl-PL" sz="2200" b="0" i="0" dirty="0">
                <a:effectLst/>
                <a:latin typeface="fkGroteskNeue"/>
              </a:rPr>
              <a:t>Architektura ta stała się fundamentem przełomowych modeli językowych, takich jak BERT i GPT, które do dziś kształtują rozwój sztucznej inteligencji.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7D459A-DC5E-5FFB-1A06-8864F6939DCB}"/>
              </a:ext>
            </a:extLst>
          </p:cNvPr>
          <p:cNvSpPr txBox="1"/>
          <p:nvPr/>
        </p:nvSpPr>
        <p:spPr>
          <a:xfrm>
            <a:off x="4703663" y="6431511"/>
            <a:ext cx="85689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effectLst/>
                <a:latin typeface="fkGroteskNeue"/>
              </a:rPr>
              <a:t>Architektura transformer została opisana w artykule „</a:t>
            </a:r>
            <a:r>
              <a:rPr lang="pl-PL" sz="2000" b="0" i="0" dirty="0" err="1">
                <a:effectLst/>
                <a:latin typeface="fkGroteskNeue"/>
              </a:rPr>
              <a:t>Attention</a:t>
            </a:r>
            <a:r>
              <a:rPr lang="pl-PL" sz="2000" b="0" i="0" dirty="0">
                <a:effectLst/>
                <a:latin typeface="fkGroteskNeue"/>
              </a:rPr>
              <a:t> </a:t>
            </a:r>
            <a:r>
              <a:rPr lang="pl-PL" sz="2000" b="0" i="0" dirty="0" err="1">
                <a:effectLst/>
                <a:latin typeface="fkGroteskNeue"/>
              </a:rPr>
              <a:t>is</a:t>
            </a:r>
            <a:r>
              <a:rPr lang="pl-PL" sz="2000" b="0" i="0" dirty="0">
                <a:effectLst/>
                <a:latin typeface="fkGroteskNeue"/>
              </a:rPr>
              <a:t> </a:t>
            </a:r>
            <a:r>
              <a:rPr lang="pl-PL" sz="2000" b="0" i="0" dirty="0" err="1">
                <a:effectLst/>
                <a:latin typeface="fkGroteskNeue"/>
              </a:rPr>
              <a:t>All</a:t>
            </a:r>
            <a:r>
              <a:rPr lang="pl-PL" sz="2000" b="0" i="0" dirty="0">
                <a:effectLst/>
                <a:latin typeface="fkGroteskNeue"/>
              </a:rPr>
              <a:t> </a:t>
            </a:r>
            <a:r>
              <a:rPr lang="pl-PL" sz="2000" b="0" i="0" dirty="0" err="1">
                <a:effectLst/>
                <a:latin typeface="fkGroteskNeue"/>
              </a:rPr>
              <a:t>You</a:t>
            </a:r>
            <a:r>
              <a:rPr lang="pl-PL" sz="2000" b="0" i="0" dirty="0">
                <a:effectLst/>
                <a:latin typeface="fkGroteskNeue"/>
              </a:rPr>
              <a:t> </a:t>
            </a:r>
            <a:r>
              <a:rPr lang="pl-PL" sz="2000" b="0" i="0" dirty="0" err="1">
                <a:effectLst/>
                <a:latin typeface="fkGroteskNeue"/>
              </a:rPr>
              <a:t>Need</a:t>
            </a:r>
            <a:r>
              <a:rPr lang="pl-PL" sz="2000" b="0" i="0" dirty="0">
                <a:effectLst/>
                <a:latin typeface="fkGroteskNeue"/>
              </a:rPr>
              <a:t>”</a:t>
            </a:r>
            <a:endParaRPr lang="pl-PL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7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A58D1-3B75-8E6C-0A8B-83EBE9CAFED8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Generatywna Sztuczna Inteligencja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67159" y="1115541"/>
            <a:ext cx="13105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solidFill>
                  <a:srgbClr val="3C3C3C"/>
                </a:solidFill>
                <a:latin typeface="SAPBook"/>
              </a:rPr>
              <a:t>Jak działa generatywna sztuczna inteligencja GAI?</a:t>
            </a:r>
          </a:p>
          <a:p>
            <a:pPr algn="just"/>
            <a:r>
              <a:rPr lang="pl-PL" sz="2400" b="1" dirty="0">
                <a:solidFill>
                  <a:srgbClr val="3C3C3C"/>
                </a:solidFill>
                <a:latin typeface="SAPBook"/>
              </a:rPr>
              <a:t>Sztuczna inteligencja </a:t>
            </a:r>
            <a:r>
              <a:rPr lang="pl-PL" sz="2400" dirty="0">
                <a:solidFill>
                  <a:srgbClr val="3C3C3C"/>
                </a:solidFill>
                <a:latin typeface="SAPBook"/>
              </a:rPr>
              <a:t>działa na zasadach uczenia maszynowego tzn.  uczy się wzorców, a następnie podejmowania prognozy lub decyzji w oparciu o te wzorce. (John </a:t>
            </a:r>
            <a:r>
              <a:rPr lang="pl-PL" sz="2400" dirty="0" err="1">
                <a:solidFill>
                  <a:srgbClr val="3C3C3C"/>
                </a:solidFill>
                <a:latin typeface="SAPBook"/>
              </a:rPr>
              <a:t>McCarthy</a:t>
            </a:r>
            <a:r>
              <a:rPr lang="pl-PL" sz="2400" dirty="0">
                <a:solidFill>
                  <a:srgbClr val="3C3C3C"/>
                </a:solidFill>
                <a:latin typeface="SAPBook"/>
              </a:rPr>
              <a:t>)</a:t>
            </a:r>
          </a:p>
          <a:p>
            <a:pPr algn="just"/>
            <a:r>
              <a:rPr lang="pl-PL" sz="2400" b="1" dirty="0">
                <a:solidFill>
                  <a:srgbClr val="3C3C3C"/>
                </a:solidFill>
                <a:latin typeface="SAPBook"/>
              </a:rPr>
              <a:t>GAI</a:t>
            </a:r>
            <a:r>
              <a:rPr lang="pl-PL" sz="2400" dirty="0">
                <a:solidFill>
                  <a:srgbClr val="3C3C3C"/>
                </a:solidFill>
                <a:latin typeface="SAPBook"/>
              </a:rPr>
              <a:t> robi krok dalej - nie tylko uczy się na podstawie danych, ale także tworzy nowe instancje danych, które naśladują właściwości danych wejściowych.</a:t>
            </a:r>
          </a:p>
        </p:txBody>
      </p:sp>
      <p:sp>
        <p:nvSpPr>
          <p:cNvPr id="3" name="Owal 2"/>
          <p:cNvSpPr/>
          <p:nvPr/>
        </p:nvSpPr>
        <p:spPr>
          <a:xfrm>
            <a:off x="671215" y="3725785"/>
            <a:ext cx="3600400" cy="32576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245231" y="3810572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AI</a:t>
            </a:r>
          </a:p>
        </p:txBody>
      </p:sp>
      <p:sp>
        <p:nvSpPr>
          <p:cNvPr id="8" name="Owal 7"/>
          <p:cNvSpPr/>
          <p:nvPr/>
        </p:nvSpPr>
        <p:spPr>
          <a:xfrm>
            <a:off x="923243" y="4272237"/>
            <a:ext cx="2304256" cy="22490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1466676" y="4498565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ML</a:t>
            </a:r>
          </a:p>
        </p:txBody>
      </p:sp>
      <p:sp>
        <p:nvSpPr>
          <p:cNvPr id="11" name="Owal 10"/>
          <p:cNvSpPr/>
          <p:nvPr/>
        </p:nvSpPr>
        <p:spPr>
          <a:xfrm>
            <a:off x="1758583" y="4818689"/>
            <a:ext cx="1425663" cy="12555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791992" y="5165944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DL</a:t>
            </a:r>
          </a:p>
        </p:txBody>
      </p:sp>
      <p:sp>
        <p:nvSpPr>
          <p:cNvPr id="13" name="Owal 12"/>
          <p:cNvSpPr/>
          <p:nvPr/>
        </p:nvSpPr>
        <p:spPr>
          <a:xfrm>
            <a:off x="2655179" y="4841061"/>
            <a:ext cx="1425663" cy="125554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3113773" y="521562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NLP</a:t>
            </a:r>
          </a:p>
        </p:txBody>
      </p:sp>
      <p:sp>
        <p:nvSpPr>
          <p:cNvPr id="15" name="Owal 14"/>
          <p:cNvSpPr/>
          <p:nvPr/>
        </p:nvSpPr>
        <p:spPr>
          <a:xfrm>
            <a:off x="2423823" y="5022549"/>
            <a:ext cx="646697" cy="8925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2419063" y="5237998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GAI</a:t>
            </a:r>
          </a:p>
        </p:txBody>
      </p:sp>
      <p:pic>
        <p:nvPicPr>
          <p:cNvPr id="6146" name="Picture 2" descr="https://www.cerebras.net/wp-content/uploads/2022/11/Sparsity-pruning-animation-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63" y="3328934"/>
            <a:ext cx="4051342" cy="405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0730590" y="4385109"/>
            <a:ext cx="12458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Obrazy</a:t>
            </a:r>
          </a:p>
          <a:p>
            <a:r>
              <a:rPr lang="pl-PL" sz="2400" b="1" dirty="0"/>
              <a:t>Dźwięk</a:t>
            </a:r>
          </a:p>
          <a:p>
            <a:r>
              <a:rPr lang="pl-PL" sz="2400" b="1" dirty="0"/>
              <a:t>Tekst</a:t>
            </a:r>
          </a:p>
          <a:p>
            <a:r>
              <a:rPr lang="pl-PL" sz="2400" b="1" dirty="0"/>
              <a:t>Wideo</a:t>
            </a:r>
          </a:p>
          <a:p>
            <a:r>
              <a:rPr lang="pl-PL" sz="2400" b="1" dirty="0"/>
              <a:t>Kod</a:t>
            </a:r>
          </a:p>
          <a:p>
            <a:r>
              <a:rPr lang="pl-PL" sz="2400" b="1" dirty="0"/>
              <a:t>…</a:t>
            </a:r>
          </a:p>
        </p:txBody>
      </p:sp>
      <p:sp>
        <p:nvSpPr>
          <p:cNvPr id="19" name="pole tekstowe 18"/>
          <p:cNvSpPr txBox="1"/>
          <p:nvPr/>
        </p:nvSpPr>
        <p:spPr>
          <a:xfrm rot="5400000">
            <a:off x="5396171" y="5030960"/>
            <a:ext cx="1509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Dane wejściowe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0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A58D1-3B75-8E6C-0A8B-83EBE9CAFED8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Generatywna Sztuczna Inteligencja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-13743" y="899517"/>
            <a:ext cx="134535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GPT – </a:t>
            </a:r>
            <a:r>
              <a:rPr lang="pl-PL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Generative</a:t>
            </a:r>
            <a:r>
              <a:rPr lang="pl-PL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Pre-Trained</a:t>
            </a:r>
            <a:r>
              <a:rPr lang="pl-PL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Transformer</a:t>
            </a:r>
            <a:endParaRPr lang="pl-P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DB1F30A-6850-1BE9-B028-6AB79AC40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303" y="2051645"/>
            <a:ext cx="10205696" cy="4248472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8C636031-5D84-7B81-367F-5E30A3BA3BDA}"/>
              </a:ext>
            </a:extLst>
          </p:cNvPr>
          <p:cNvCxnSpPr/>
          <p:nvPr/>
        </p:nvCxnSpPr>
        <p:spPr>
          <a:xfrm>
            <a:off x="1463303" y="6804173"/>
            <a:ext cx="10205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2FE54D2-0271-748A-5A8A-7C51F9B30201}"/>
              </a:ext>
            </a:extLst>
          </p:cNvPr>
          <p:cNvSpPr txBox="1"/>
          <p:nvPr/>
        </p:nvSpPr>
        <p:spPr>
          <a:xfrm>
            <a:off x="2471415" y="6403483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4,8 GB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9FE8A1B-39CA-8F79-C77B-4B8F4F4747C1}"/>
              </a:ext>
            </a:extLst>
          </p:cNvPr>
          <p:cNvSpPr txBox="1"/>
          <p:nvPr/>
        </p:nvSpPr>
        <p:spPr>
          <a:xfrm>
            <a:off x="4271615" y="640348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40 GB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1D50831-93A2-1E95-85CA-42BC0CDCFF16}"/>
              </a:ext>
            </a:extLst>
          </p:cNvPr>
          <p:cNvSpPr txBox="1"/>
          <p:nvPr/>
        </p:nvSpPr>
        <p:spPr>
          <a:xfrm>
            <a:off x="6218139" y="6403483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570 GB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3F31164-04A9-D747-D583-B7512B3B93A8}"/>
              </a:ext>
            </a:extLst>
          </p:cNvPr>
          <p:cNvSpPr txBox="1"/>
          <p:nvPr/>
        </p:nvSpPr>
        <p:spPr>
          <a:xfrm>
            <a:off x="8020851" y="6404491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754 GB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23467EE-318B-658A-C35F-429D26476B46}"/>
              </a:ext>
            </a:extLst>
          </p:cNvPr>
          <p:cNvSpPr txBox="1"/>
          <p:nvPr/>
        </p:nvSpPr>
        <p:spPr>
          <a:xfrm>
            <a:off x="9888239" y="640348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>
                <a:solidFill>
                  <a:schemeClr val="accent1"/>
                </a:solidFill>
              </a:rPr>
              <a:t>lots</a:t>
            </a:r>
            <a:endParaRPr lang="pl-PL" b="1" dirty="0">
              <a:solidFill>
                <a:schemeClr val="accent1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FB9D83D-DAB3-6E63-ED07-E6D4583D7A8A}"/>
              </a:ext>
            </a:extLst>
          </p:cNvPr>
          <p:cNvSpPr txBox="1"/>
          <p:nvPr/>
        </p:nvSpPr>
        <p:spPr>
          <a:xfrm>
            <a:off x="-13743" y="7164213"/>
            <a:ext cx="13453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Źródło: https://www.searchunify.com/blog/unlocking-the-future-of-ai-a-close-look-at-gpt-3-5-vs-gpt-4/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19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A58D1-3B75-8E6C-0A8B-83EBE9CAFED8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Generatywna Sztuczna Inteligencja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-13743" y="899517"/>
            <a:ext cx="134535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Inne modele GAI</a:t>
            </a:r>
            <a:endParaRPr lang="pl-P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03E6295-CA0D-326C-4A39-A916D97E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2681"/>
            <a:ext cx="13439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26DE18E-9BC8-60A7-92FD-AF347869AD8F}"/>
              </a:ext>
            </a:extLst>
          </p:cNvPr>
          <p:cNvSpPr txBox="1"/>
          <p:nvPr/>
        </p:nvSpPr>
        <p:spPr>
          <a:xfrm>
            <a:off x="-13743" y="7164213"/>
            <a:ext cx="13453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Źródło: </a:t>
            </a:r>
            <a:r>
              <a:rPr lang="pl-PL" sz="1600" b="0" i="0" dirty="0">
                <a:effectLst/>
                <a:latin typeface="-apple-system"/>
              </a:rPr>
              <a:t>https://www.fiddler.ai/blog/the-missing-link-in-generative-ai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0486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A58D1-3B75-8E6C-0A8B-83EBE9CAFED8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Generatywna Sztuczna Inteligencja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Obraz 5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AEEFD68C-B494-1178-A9A9-282712DB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1" y="1115541"/>
            <a:ext cx="1153783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22F07-47E9-3F26-9906-5BD0E68A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192295C6-6058-008B-8CE5-964BF64C19DC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Generatywna Sztuczna Inteligencja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B76A48E-9C28-D2A7-F42F-0317AB2B3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93" y="2051645"/>
            <a:ext cx="12535986" cy="4305673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AF1B76C-B26A-FB66-9783-9FF612B9AC2E}"/>
              </a:ext>
            </a:extLst>
          </p:cNvPr>
          <p:cNvSpPr/>
          <p:nvPr/>
        </p:nvSpPr>
        <p:spPr>
          <a:xfrm>
            <a:off x="1" y="651332"/>
            <a:ext cx="134397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Inwestycje Unii Europejskiej w AI</a:t>
            </a:r>
          </a:p>
        </p:txBody>
      </p:sp>
    </p:spTree>
    <p:extLst>
      <p:ext uri="{BB962C8B-B14F-4D97-AF65-F5344CB8AC3E}">
        <p14:creationId xmlns:p14="http://schemas.microsoft.com/office/powerpoint/2010/main" val="34368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C063F-9070-4F44-FA9F-44EEBB9FC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5F026BC-88AC-3E6F-558B-363F6A763E00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Generatywna Sztuczna Inteligencja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B9FEFB6-625A-F6D1-4FA7-4D2F789F425E}"/>
              </a:ext>
            </a:extLst>
          </p:cNvPr>
          <p:cNvSpPr/>
          <p:nvPr/>
        </p:nvSpPr>
        <p:spPr>
          <a:xfrm>
            <a:off x="1" y="651332"/>
            <a:ext cx="134397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Inwestycje Unii Europejskiej w AI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985A920-FA99-2345-31C5-E412680D4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204950"/>
              </p:ext>
            </p:extLst>
          </p:nvPr>
        </p:nvGraphicFramePr>
        <p:xfrm>
          <a:off x="527199" y="1691605"/>
          <a:ext cx="12529392" cy="5616625"/>
        </p:xfrm>
        <a:graphic>
          <a:graphicData uri="http://schemas.openxmlformats.org/drawingml/2006/table">
            <a:tbl>
              <a:tblPr/>
              <a:tblGrid>
                <a:gridCol w="4536504">
                  <a:extLst>
                    <a:ext uri="{9D8B030D-6E8A-4147-A177-3AD203B41FA5}">
                      <a16:colId xmlns:a16="http://schemas.microsoft.com/office/drawing/2014/main" val="762032176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358566355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9439962"/>
                    </a:ext>
                  </a:extLst>
                </a:gridCol>
              </a:tblGrid>
              <a:tr h="51113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b="1" dirty="0">
                          <a:effectLst/>
                          <a:latin typeface="Aptos" panose="020B0004020202020204" pitchFamily="34" charset="0"/>
                        </a:rPr>
                        <a:t>Inwestycja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b="1">
                          <a:effectLst/>
                          <a:latin typeface="Aptos" panose="020B0004020202020204" pitchFamily="34" charset="0"/>
                        </a:rPr>
                        <a:t>Kwota (mld euro)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b="1" dirty="0">
                          <a:effectLst/>
                          <a:latin typeface="Aptos" panose="020B0004020202020204" pitchFamily="34" charset="0"/>
                        </a:rPr>
                        <a:t>Opis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810990"/>
                  </a:ext>
                </a:extLst>
              </a:tr>
              <a:tr h="123965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 err="1">
                          <a:effectLst/>
                        </a:rPr>
                        <a:t>InvestAI</a:t>
                      </a:r>
                      <a:r>
                        <a:rPr lang="pl-PL" sz="2400" dirty="0">
                          <a:effectLst/>
                        </a:rPr>
                        <a:t> (ogółem planowane)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200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Inicjatywa UE uruchamiająca fundusz na wielkie inwestycje i </a:t>
                      </a:r>
                      <a:r>
                        <a:rPr lang="pl-PL" sz="2400" dirty="0" err="1">
                          <a:effectLst/>
                        </a:rPr>
                        <a:t>gigafabryki</a:t>
                      </a:r>
                      <a:r>
                        <a:rPr lang="pl-PL" sz="2400" dirty="0">
                          <a:effectLst/>
                        </a:rPr>
                        <a:t> AI.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009560"/>
                  </a:ext>
                </a:extLst>
              </a:tr>
              <a:tr h="8753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Fundusz na </a:t>
                      </a:r>
                      <a:r>
                        <a:rPr lang="pl-PL" sz="2400" dirty="0" err="1">
                          <a:effectLst/>
                        </a:rPr>
                        <a:t>gigafabryki</a:t>
                      </a:r>
                      <a:r>
                        <a:rPr lang="pl-PL" sz="2400" dirty="0">
                          <a:effectLst/>
                        </a:rPr>
                        <a:t> AI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20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Budowa czterech </a:t>
                      </a:r>
                      <a:r>
                        <a:rPr lang="pl-PL" sz="2400" dirty="0" err="1">
                          <a:effectLst/>
                        </a:rPr>
                        <a:t>gigafabryk</a:t>
                      </a:r>
                      <a:r>
                        <a:rPr lang="pl-PL" sz="2400" dirty="0">
                          <a:effectLst/>
                        </a:rPr>
                        <a:t> sztucznej inteligencji.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760465"/>
                  </a:ext>
                </a:extLst>
              </a:tr>
              <a:tr h="8753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Program Cyfrowa Europa (2025-2027)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1.3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Wsparcie technologii AI w biznesie </a:t>
                      </a:r>
                      <a:br>
                        <a:rPr lang="pl-PL" sz="2400" dirty="0">
                          <a:effectLst/>
                        </a:rPr>
                      </a:br>
                      <a:r>
                        <a:rPr lang="pl-PL" sz="2400" dirty="0">
                          <a:effectLst/>
                        </a:rPr>
                        <a:t>i administracji.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088735"/>
                  </a:ext>
                </a:extLst>
              </a:tr>
              <a:tr h="8753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Inwestycje publiczne i prywatne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10+ (obecne wsparcie)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Inwestycje na superkomputery </a:t>
                      </a:r>
                      <a:br>
                        <a:rPr lang="pl-PL" sz="2400" dirty="0">
                          <a:effectLst/>
                        </a:rPr>
                      </a:br>
                      <a:r>
                        <a:rPr lang="pl-PL" sz="2400" dirty="0">
                          <a:effectLst/>
                        </a:rPr>
                        <a:t>i infrastrukturę AI.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87204"/>
                  </a:ext>
                </a:extLst>
              </a:tr>
              <a:tr h="123965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Całkowite roczne inwestycje 2023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9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>
                          <a:effectLst/>
                        </a:rPr>
                        <a:t>Szacunkowa suma inwestycji prywatnych i publicznych w UE i UK 2023 r.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079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775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8265A-642F-A784-F9DF-218BEF40C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E63CED3-D848-6AAF-F96E-528219665D09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Generatywna Sztuczna Inteligencja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71D4704-83C5-5763-A19C-58D75C5B4F5C}"/>
              </a:ext>
            </a:extLst>
          </p:cNvPr>
          <p:cNvSpPr/>
          <p:nvPr/>
        </p:nvSpPr>
        <p:spPr>
          <a:xfrm>
            <a:off x="1" y="651332"/>
            <a:ext cx="134397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Inwestycje w AI w krajach UE (2023–2024)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A2278CF1-9598-99F6-DFE7-15EC8F1931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035955"/>
              </p:ext>
            </p:extLst>
          </p:nvPr>
        </p:nvGraphicFramePr>
        <p:xfrm>
          <a:off x="743223" y="1547589"/>
          <a:ext cx="1216935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998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A58D1-3B75-8E6C-0A8B-83EBE9CAFED8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Sztuczna inteligencja w medycynie - zastosowania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340882D-9990-4B78-7298-589E999DDDBE}"/>
              </a:ext>
            </a:extLst>
          </p:cNvPr>
          <p:cNvSpPr txBox="1"/>
          <p:nvPr/>
        </p:nvSpPr>
        <p:spPr>
          <a:xfrm>
            <a:off x="455634" y="1187549"/>
            <a:ext cx="11318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IBM WATSON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4C5F731-D443-54FF-0AEA-2EF0545CB575}"/>
              </a:ext>
            </a:extLst>
          </p:cNvPr>
          <p:cNvSpPr txBox="1"/>
          <p:nvPr/>
        </p:nvSpPr>
        <p:spPr>
          <a:xfrm>
            <a:off x="455635" y="1993147"/>
            <a:ext cx="80307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/>
              <a:t>Pozwala on szybko i trafnie stawiać diagnozę.  Na co dzień wykorzystuje go 16 klinik onkologicznych w </a:t>
            </a:r>
            <a:r>
              <a:rPr lang="pl-PL" sz="2400"/>
              <a:t>leczeniu </a:t>
            </a:r>
            <a:br>
              <a:rPr lang="pl-PL" sz="2400"/>
            </a:br>
            <a:r>
              <a:rPr lang="pl-PL" sz="2400"/>
              <a:t>i </a:t>
            </a:r>
            <a:r>
              <a:rPr lang="pl-PL" sz="2400" dirty="0"/>
              <a:t>diagnozowaniu pacjentów.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dirty="0"/>
              <a:t>szybko analizuje dokumenty (w tym piśmiennictwo medyczne 200 milionów stron w 3 sekundy!!!),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dirty="0"/>
              <a:t>pomaga naukowcom analizować najnowsze piśmiennictwo (jeśli lekarz chciałby być na bieżąco z literaturą, to zajmowałoby mu to 29 godzin codziennie (czyli więcej niż liczy doba),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dirty="0"/>
              <a:t>jest to maszyna, która na bieżąco się uczy,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dirty="0"/>
              <a:t>ma dostęp np. do zakupionej niedawno przez IBM  bazy 30 </a:t>
            </a:r>
            <a:r>
              <a:rPr lang="pl-PL" sz="2400" b="1" dirty="0"/>
              <a:t>miliardów</a:t>
            </a:r>
            <a:r>
              <a:rPr lang="pl-PL" sz="2400" dirty="0"/>
              <a:t> zdjęć medycznych firmy </a:t>
            </a:r>
            <a:r>
              <a:rPr lang="pl-PL" sz="2400" dirty="0" err="1"/>
              <a:t>Merge</a:t>
            </a:r>
            <a:r>
              <a:rPr lang="pl-PL" sz="2400" dirty="0"/>
              <a:t> Healthcare .</a:t>
            </a:r>
          </a:p>
        </p:txBody>
      </p:sp>
      <p:pic>
        <p:nvPicPr>
          <p:cNvPr id="6" name="Picture 6" descr="Partnerstwo z IBM - Watson Explorer - Hubsapa">
            <a:extLst>
              <a:ext uri="{FF2B5EF4-FFF2-40B4-BE49-F238E27FC236}">
                <a16:creationId xmlns:a16="http://schemas.microsoft.com/office/drawing/2014/main" id="{AFD67BDB-F42D-95CB-340B-C81103E66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151" y="2519292"/>
            <a:ext cx="3272163" cy="32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A58D1-3B75-8E6C-0A8B-83EBE9CAFED8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Sztuczna inteligencja w medycynie - zastosowania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5BED458-B6B9-62AD-872D-55BF0CEC2AD0}"/>
              </a:ext>
            </a:extLst>
          </p:cNvPr>
          <p:cNvSpPr txBox="1"/>
          <p:nvPr/>
        </p:nvSpPr>
        <p:spPr>
          <a:xfrm>
            <a:off x="455191" y="6210106"/>
            <a:ext cx="126734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b="1" dirty="0" err="1"/>
              <a:t>AlphaFold</a:t>
            </a:r>
            <a:r>
              <a:rPr lang="pl-PL" sz="2800" b="1" dirty="0"/>
              <a:t> </a:t>
            </a:r>
            <a:r>
              <a:rPr lang="pl-PL" sz="2800" dirty="0"/>
              <a:t>to system sztucznej inteligencji opracowany przez </a:t>
            </a:r>
            <a:r>
              <a:rPr lang="pl-PL" sz="2800" dirty="0" err="1"/>
              <a:t>DeepMind</a:t>
            </a:r>
            <a:r>
              <a:rPr lang="pl-PL" sz="2800" dirty="0"/>
              <a:t>, który przewiduje strukturę 3D białka na podstawie jego sekwencji aminokwasowej.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8CEC658-D378-C846-A4F1-1FF0D3A84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911" y="888169"/>
            <a:ext cx="8103967" cy="508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8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D7887ADA-6A74-A848-45BE-32DB262D3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391" y="5580037"/>
            <a:ext cx="9886990" cy="194862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A58D1-3B75-8E6C-0A8B-83EBE9CAFED8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Sztuczna inteligencja - wprowadzenie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8" name="Picture 4" descr="http://beamlab.org/images/deep_learning_101/nn_timel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6" y="1331564"/>
            <a:ext cx="11305257" cy="437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" y="651332"/>
            <a:ext cx="134397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Rys historyczny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3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Study urges caution when comparing neural networks to the brain | MIT News  | Massachusetts Institute of Technology">
            <a:extLst>
              <a:ext uri="{FF2B5EF4-FFF2-40B4-BE49-F238E27FC236}">
                <a16:creationId xmlns:a16="http://schemas.microsoft.com/office/drawing/2014/main" id="{30D6A671-E7A8-0B00-3D18-917D5371C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6331"/>
            <a:ext cx="13439774" cy="693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A58D1-3B75-8E6C-0A8B-83EBE9CAFED8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Sztuczna inteligencja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74FCA68-60A7-660F-B728-C994B6B1ABAD}"/>
              </a:ext>
            </a:extLst>
          </p:cNvPr>
          <p:cNvSpPr txBox="1"/>
          <p:nvPr/>
        </p:nvSpPr>
        <p:spPr>
          <a:xfrm>
            <a:off x="978515" y="2123653"/>
            <a:ext cx="114827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5B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Sztuczna inteligencja,</a:t>
            </a:r>
          </a:p>
          <a:p>
            <a:pPr algn="ctr"/>
            <a:r>
              <a:rPr lang="pl-PL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5B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przyszłość czy zagrożenie?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A653-0439-7CB9-27DE-5B7C29C5E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A6E3EFCC-6304-2BEA-E4CB-8C90759158D3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Sztuczna inteligencja, sztuczna, inteligentna?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1E6344E-5B89-3A28-AF95-407A41B4C0EE}"/>
              </a:ext>
            </a:extLst>
          </p:cNvPr>
          <p:cNvSpPr txBox="1"/>
          <p:nvPr/>
        </p:nvSpPr>
        <p:spPr>
          <a:xfrm>
            <a:off x="-1" y="843721"/>
            <a:ext cx="13439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„Sztuczna Inteligencja nie istnieje, ludzkość się pogubiła</a:t>
            </a:r>
            <a:r>
              <a:rPr lang="pl-PL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… Roger </a:t>
            </a:r>
            <a:r>
              <a:rPr lang="pl-PL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Penrose</a:t>
            </a:r>
            <a:endParaRPr lang="pl-PL" sz="240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465E67-7BBE-A988-47B5-E7E478777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15" y="1715699"/>
            <a:ext cx="4896544" cy="5032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6AF37C3-F33D-C270-7474-0A39ADB1FEA6}"/>
              </a:ext>
            </a:extLst>
          </p:cNvPr>
          <p:cNvSpPr txBox="1"/>
          <p:nvPr/>
        </p:nvSpPr>
        <p:spPr>
          <a:xfrm>
            <a:off x="6215831" y="1907629"/>
            <a:ext cx="67208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0" i="0" dirty="0" err="1">
                <a:effectLst/>
                <a:latin typeface="Aptos" panose="020B0004020202020204" pitchFamily="34" charset="0"/>
              </a:rPr>
              <a:t>Penrose</a:t>
            </a:r>
            <a:r>
              <a:rPr lang="pl-PL" sz="2400" b="0" i="0" dirty="0">
                <a:effectLst/>
                <a:latin typeface="Aptos" panose="020B0004020202020204" pitchFamily="34" charset="0"/>
              </a:rPr>
              <a:t> opiera swoje argumenty na twierdzeniu Gödla o niezupełności systemów formalnych, które sugeruje, że intelekt ludzki potrafi przekraczać formalne zasady, czego AI nie jest zdolna dokonać. </a:t>
            </a:r>
          </a:p>
          <a:p>
            <a:pPr algn="just"/>
            <a:r>
              <a:rPr lang="pl-PL" sz="2400" b="0" i="0" dirty="0">
                <a:effectLst/>
                <a:latin typeface="Aptos" panose="020B0004020202020204" pitchFamily="34" charset="0"/>
              </a:rPr>
              <a:t>Postuluje, że obecna sztuczna inteligencja nie jest i nie będzie świadoma ani nie osiągnie poziomu ludzkiej inteligencji. </a:t>
            </a:r>
          </a:p>
          <a:p>
            <a:pPr algn="just"/>
            <a:r>
              <a:rPr lang="pl-PL" sz="2400" dirty="0">
                <a:latin typeface="Aptos" panose="020B0004020202020204" pitchFamily="34" charset="0"/>
              </a:rPr>
              <a:t>P</a:t>
            </a:r>
            <a:r>
              <a:rPr lang="pl-PL" sz="2400" b="0" i="0" dirty="0">
                <a:effectLst/>
                <a:latin typeface="Aptos" panose="020B0004020202020204" pitchFamily="34" charset="0"/>
              </a:rPr>
              <a:t>odkreśla, że AI ma swoje ważne zastosowania i może być niezwykle przydatna, choć nie ma „świadomości”.</a:t>
            </a:r>
            <a:endParaRPr lang="pl-PL" sz="2400" dirty="0">
              <a:latin typeface="Aptos" panose="020B00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1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A58D1-3B75-8E6C-0A8B-83EBE9CAFED8}"/>
              </a:ext>
            </a:extLst>
          </p:cNvPr>
          <p:cNvSpPr txBox="1"/>
          <p:nvPr/>
        </p:nvSpPr>
        <p:spPr>
          <a:xfrm>
            <a:off x="-2082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Sztuczna inteligencja generatywna – przyszłość 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5905772-A65E-A21B-D9CA-6121D7703145}"/>
              </a:ext>
            </a:extLst>
          </p:cNvPr>
          <p:cNvSpPr/>
          <p:nvPr/>
        </p:nvSpPr>
        <p:spPr>
          <a:xfrm>
            <a:off x="1" y="651332"/>
            <a:ext cx="134397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 nas czeka w najbliższym czasie…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E8F9332-2DD1-4CDA-7F71-446252E34EEA}"/>
              </a:ext>
            </a:extLst>
          </p:cNvPr>
          <p:cNvSpPr txBox="1"/>
          <p:nvPr/>
        </p:nvSpPr>
        <p:spPr>
          <a:xfrm>
            <a:off x="311175" y="1547589"/>
            <a:ext cx="12601400" cy="455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800" b="1" i="0" dirty="0" err="1">
                <a:effectLst/>
                <a:latin typeface="Aptos" panose="020B0004020202020204" pitchFamily="34" charset="0"/>
              </a:rPr>
              <a:t>Agentic</a:t>
            </a:r>
            <a:r>
              <a:rPr lang="pl-PL" sz="2800" b="1" i="0" dirty="0">
                <a:effectLst/>
                <a:latin typeface="Aptos" panose="020B0004020202020204" pitchFamily="34" charset="0"/>
              </a:rPr>
              <a:t> AI - </a:t>
            </a:r>
            <a:r>
              <a:rPr lang="pl-PL" sz="2800" b="0" i="0" dirty="0">
                <a:effectLst/>
                <a:latin typeface="Aptos" panose="020B0004020202020204" pitchFamily="34" charset="0"/>
              </a:rPr>
              <a:t> autonomiczne, działające samodzielnie systemy.</a:t>
            </a:r>
          </a:p>
          <a:p>
            <a:pPr marL="457200" indent="-45720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800" b="1" i="0" dirty="0" err="1">
                <a:effectLst/>
                <a:latin typeface="Aptos" panose="020B0004020202020204" pitchFamily="34" charset="0"/>
              </a:rPr>
              <a:t>Large</a:t>
            </a:r>
            <a:r>
              <a:rPr lang="pl-PL" sz="2800" b="1" i="0" dirty="0">
                <a:effectLst/>
                <a:latin typeface="Aptos" panose="020B0004020202020204" pitchFamily="34" charset="0"/>
              </a:rPr>
              <a:t> </a:t>
            </a:r>
            <a:r>
              <a:rPr lang="pl-PL" sz="2800" b="1" i="0" dirty="0" err="1">
                <a:effectLst/>
                <a:latin typeface="Aptos" panose="020B0004020202020204" pitchFamily="34" charset="0"/>
              </a:rPr>
              <a:t>Reasoning</a:t>
            </a:r>
            <a:r>
              <a:rPr lang="pl-PL" sz="2800" b="1" i="0" dirty="0">
                <a:effectLst/>
                <a:latin typeface="Aptos" panose="020B0004020202020204" pitchFamily="34" charset="0"/>
              </a:rPr>
              <a:t> </a:t>
            </a:r>
            <a:r>
              <a:rPr lang="pl-PL" sz="2800" b="1" i="0" dirty="0" err="1">
                <a:effectLst/>
                <a:latin typeface="Aptos" panose="020B0004020202020204" pitchFamily="34" charset="0"/>
              </a:rPr>
              <a:t>Models</a:t>
            </a:r>
            <a:r>
              <a:rPr lang="pl-PL" sz="2800" b="1" i="0" dirty="0">
                <a:effectLst/>
                <a:latin typeface="Aptos" panose="020B0004020202020204" pitchFamily="34" charset="0"/>
              </a:rPr>
              <a:t> - </a:t>
            </a:r>
            <a:r>
              <a:rPr lang="pl-PL" sz="2800" b="0" i="0" dirty="0">
                <a:effectLst/>
                <a:latin typeface="Aptos" panose="020B0004020202020204" pitchFamily="34" charset="0"/>
              </a:rPr>
              <a:t>rozwijają zdolności głębokiego rozumowania.</a:t>
            </a:r>
          </a:p>
          <a:p>
            <a:pPr marL="457200" indent="-45720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800" b="1" i="0" dirty="0">
                <a:effectLst/>
                <a:latin typeface="Aptos" panose="020B0004020202020204" pitchFamily="34" charset="0"/>
              </a:rPr>
              <a:t>RAG -</a:t>
            </a:r>
            <a:r>
              <a:rPr lang="pl-PL" sz="2800" b="0" i="0" dirty="0">
                <a:effectLst/>
                <a:latin typeface="Aptos" panose="020B0004020202020204" pitchFamily="34" charset="0"/>
              </a:rPr>
              <a:t> integruje wyszukiwanie informacji z generowaniem tekstu dla lepszej jakości odpowiedzi.</a:t>
            </a:r>
          </a:p>
          <a:p>
            <a:pPr marL="457200" indent="-45720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800" b="1" i="0" dirty="0" err="1">
                <a:effectLst/>
                <a:latin typeface="Aptos" panose="020B0004020202020204" pitchFamily="34" charset="0"/>
              </a:rPr>
              <a:t>MoE</a:t>
            </a:r>
            <a:r>
              <a:rPr lang="pl-PL" sz="2800" b="0" i="0" dirty="0">
                <a:effectLst/>
                <a:latin typeface="Aptos" panose="020B0004020202020204" pitchFamily="34" charset="0"/>
              </a:rPr>
              <a:t> - pozwala efektywnie skalować modele przez podział na ekspertów.</a:t>
            </a:r>
          </a:p>
          <a:p>
            <a:pPr marL="457200" indent="-45720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800" b="1" i="0" dirty="0">
                <a:effectLst/>
                <a:latin typeface="Aptos" panose="020B0004020202020204" pitchFamily="34" charset="0"/>
              </a:rPr>
              <a:t>MCP</a:t>
            </a:r>
            <a:r>
              <a:rPr lang="pl-PL" sz="2800" b="0" i="0" dirty="0">
                <a:effectLst/>
                <a:latin typeface="Aptos" panose="020B0004020202020204" pitchFamily="34" charset="0"/>
              </a:rPr>
              <a:t> - to rama rozwoju technologii AI — modeli, danych i mocy obliczeniowej.</a:t>
            </a:r>
          </a:p>
          <a:p>
            <a:pPr marL="457200" indent="-457200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800" b="1" i="0" dirty="0">
                <a:effectLst/>
                <a:latin typeface="Aptos" panose="020B0004020202020204" pitchFamily="34" charset="0"/>
              </a:rPr>
              <a:t>ASI</a:t>
            </a:r>
            <a:r>
              <a:rPr lang="pl-PL" sz="2800" b="0" i="0" dirty="0">
                <a:effectLst/>
                <a:latin typeface="Aptos" panose="020B0004020202020204" pitchFamily="34" charset="0"/>
              </a:rPr>
              <a:t> - to wizja </a:t>
            </a:r>
            <a:r>
              <a:rPr lang="pl-PL" sz="2800" b="0" i="0" dirty="0" err="1">
                <a:effectLst/>
                <a:latin typeface="Aptos" panose="020B0004020202020204" pitchFamily="34" charset="0"/>
              </a:rPr>
              <a:t>superinteligentnej</a:t>
            </a:r>
            <a:r>
              <a:rPr lang="pl-PL" sz="2800" b="0" i="0" dirty="0">
                <a:effectLst/>
                <a:latin typeface="Aptos" panose="020B0004020202020204" pitchFamily="34" charset="0"/>
              </a:rPr>
              <a:t> AI przekraczającej ludzkie możliwości.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1477E02-8D46-2EB0-AAF9-E5F9A0D5FC1E}"/>
              </a:ext>
            </a:extLst>
          </p:cNvPr>
          <p:cNvSpPr txBox="1"/>
          <p:nvPr/>
        </p:nvSpPr>
        <p:spPr>
          <a:xfrm>
            <a:off x="-13743" y="7164213"/>
            <a:ext cx="13453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Źródło: https://www.ibm.com/think/topics/agentic-ai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8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3A56-76AD-D181-04CC-5695E0A8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481623C-EFF2-DC8A-787F-BB8E9384B1B0}"/>
              </a:ext>
            </a:extLst>
          </p:cNvPr>
          <p:cNvSpPr txBox="1"/>
          <p:nvPr/>
        </p:nvSpPr>
        <p:spPr>
          <a:xfrm>
            <a:off x="-2082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Sztuczna inteligencja posiada wady…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08928F6-667B-F0D3-89F8-B516E9174664}"/>
              </a:ext>
            </a:extLst>
          </p:cNvPr>
          <p:cNvSpPr txBox="1"/>
          <p:nvPr/>
        </p:nvSpPr>
        <p:spPr>
          <a:xfrm>
            <a:off x="213868" y="1475581"/>
            <a:ext cx="1300787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400" b="1" dirty="0"/>
              <a:t>Brak prawdziwego rozumienia </a:t>
            </a:r>
            <a:r>
              <a:rPr lang="pl-PL" sz="2400" dirty="0"/>
              <a:t>– mimo że LLM potrafią generować spójne teksty, nie posiadają one głębokiego zrozumienia treści. </a:t>
            </a:r>
          </a:p>
          <a:p>
            <a:pPr marL="285750" indent="-285750" algn="just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400" b="1" dirty="0"/>
              <a:t>Halucynacje i fałszywe informacje</a:t>
            </a:r>
            <a:r>
              <a:rPr lang="pl-PL" sz="2400" dirty="0"/>
              <a:t> – modele mogą generować fałszywe lub przekłamane dane, co nazywa się halucynacjami. Przedstawiają one najbardziej prawdopodobne, ale nie zawsze prawdziwe treści.</a:t>
            </a:r>
          </a:p>
          <a:p>
            <a:pPr marL="285750" indent="-285750" algn="just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400" b="1" dirty="0"/>
              <a:t>Zależność od danych treningowych</a:t>
            </a:r>
            <a:r>
              <a:rPr lang="pl-PL" sz="2400" dirty="0"/>
              <a:t> – skuteczność modelu silnie zależy od jakości i zakresu danych, na których był trenowany. </a:t>
            </a:r>
          </a:p>
          <a:p>
            <a:pPr marL="285750" indent="-285750" algn="just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400" b="1" dirty="0"/>
              <a:t>Etyczne i bezpieczeństwa zagrożenia</a:t>
            </a:r>
            <a:r>
              <a:rPr lang="pl-PL" sz="2400" dirty="0"/>
              <a:t> – LLM mogą być wykorzystywane do oszukiwania, dezinformacji, a nawet manipulacji, jeśli nie są odpowiednio kontrolowane. </a:t>
            </a:r>
          </a:p>
          <a:p>
            <a:pPr marL="285750" indent="-285750" algn="just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400" b="1" dirty="0"/>
              <a:t>Ograniczone zdolności do generalizacji</a:t>
            </a:r>
            <a:r>
              <a:rPr lang="pl-PL" sz="2400" dirty="0"/>
              <a:t> – chociaż LLM dobrze radzą sobie z zadaniami podobnymi do tych z danych treningowych, mają trudności z adaptacją do nowych, nietypowych sytuacji, co ogranicza ich możliwości w zakresie rozumowania i planowania.</a:t>
            </a:r>
          </a:p>
          <a:p>
            <a:pPr marL="285750" indent="-285750" algn="just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400" b="1" dirty="0"/>
              <a:t>Wysokie koszty treningu i eksploatacji</a:t>
            </a:r>
            <a:r>
              <a:rPr lang="pl-PL" sz="2400" dirty="0"/>
              <a:t> – trenowanie dużych modeli wymaga ogromnych zasobów obliczeniowych, co wpływa na dostępność i możliwość szerokiego zastosowania tych technologii.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FEFFFBF-FC4B-5E08-E03C-771CD7E28BDF}"/>
              </a:ext>
            </a:extLst>
          </p:cNvPr>
          <p:cNvSpPr/>
          <p:nvPr/>
        </p:nvSpPr>
        <p:spPr>
          <a:xfrm>
            <a:off x="1" y="651332"/>
            <a:ext cx="134397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Podsumowanie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3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16ADD-87D9-52FE-B576-67238D129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D22DDFC8-7362-2803-AD9F-EB430C627B56}"/>
              </a:ext>
            </a:extLst>
          </p:cNvPr>
          <p:cNvSpPr txBox="1"/>
          <p:nvPr/>
        </p:nvSpPr>
        <p:spPr>
          <a:xfrm>
            <a:off x="-2082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Sztuczna inteligencja posiada wady…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152AB44-41FB-A18A-6650-AE97909743F5}"/>
              </a:ext>
            </a:extLst>
          </p:cNvPr>
          <p:cNvSpPr/>
          <p:nvPr/>
        </p:nvSpPr>
        <p:spPr>
          <a:xfrm>
            <a:off x="1" y="651332"/>
            <a:ext cx="134397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Ślad węglowy CO2 </a:t>
            </a:r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</a:t>
            </a:r>
            <a:endParaRPr lang="pl-PL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7186776-8AAB-9B31-1C3E-501F7E85EDF6}"/>
              </a:ext>
            </a:extLst>
          </p:cNvPr>
          <p:cNvSpPr txBox="1"/>
          <p:nvPr/>
        </p:nvSpPr>
        <p:spPr>
          <a:xfrm>
            <a:off x="743223" y="1691605"/>
            <a:ext cx="120253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b="0" i="0" dirty="0">
                <a:effectLst/>
                <a:latin typeface="Aptos" panose="020B0004020202020204" pitchFamily="34" charset="0"/>
              </a:rPr>
              <a:t>Każde zapytanie do takich modeli generuje ślad węglowy, choć znacznie mniejszy – np. pojedynczy </a:t>
            </a:r>
            <a:r>
              <a:rPr lang="pl-PL" sz="2800" b="0" i="0" dirty="0" err="1">
                <a:effectLst/>
                <a:latin typeface="Aptos" panose="020B0004020202020204" pitchFamily="34" charset="0"/>
              </a:rPr>
              <a:t>prompt</a:t>
            </a:r>
            <a:r>
              <a:rPr lang="pl-PL" sz="2800" b="0" i="0" dirty="0">
                <a:effectLst/>
                <a:latin typeface="Aptos" panose="020B0004020202020204" pitchFamily="34" charset="0"/>
              </a:rPr>
              <a:t> może odpowiadać emisji kilku gramów CO2.</a:t>
            </a:r>
            <a:endParaRPr lang="pl-PL" sz="2800" dirty="0">
              <a:latin typeface="Aptos" panose="020B0004020202020204" pitchFamily="34" charset="0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1ED0A91-6D1A-9AD1-9840-449791CE1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477034"/>
              </p:ext>
            </p:extLst>
          </p:nvPr>
        </p:nvGraphicFramePr>
        <p:xfrm>
          <a:off x="923925" y="3557429"/>
          <a:ext cx="11591924" cy="2194560"/>
        </p:xfrm>
        <a:graphic>
          <a:graphicData uri="http://schemas.openxmlformats.org/drawingml/2006/table">
            <a:tbl>
              <a:tblPr/>
              <a:tblGrid>
                <a:gridCol w="5795962">
                  <a:extLst>
                    <a:ext uri="{9D8B030D-6E8A-4147-A177-3AD203B41FA5}">
                      <a16:colId xmlns:a16="http://schemas.microsoft.com/office/drawing/2014/main" val="1678921921"/>
                    </a:ext>
                  </a:extLst>
                </a:gridCol>
                <a:gridCol w="5795962">
                  <a:extLst>
                    <a:ext uri="{9D8B030D-6E8A-4147-A177-3AD203B41FA5}">
                      <a16:colId xmlns:a16="http://schemas.microsoft.com/office/drawing/2014/main" val="3937529673"/>
                    </a:ext>
                  </a:extLst>
                </a:gridCol>
              </a:tblGrid>
              <a:tr h="4243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800" b="1">
                          <a:effectLst/>
                          <a:latin typeface="Aptos" panose="020B0004020202020204" pitchFamily="34" charset="0"/>
                        </a:rPr>
                        <a:t>Liczba promptów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800" b="1">
                          <a:effectLst/>
                          <a:latin typeface="Aptos" panose="020B0004020202020204" pitchFamily="34" charset="0"/>
                        </a:rPr>
                        <a:t>Emisja CO2 (gramy)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30650"/>
                  </a:ext>
                </a:extLst>
              </a:tr>
              <a:tr h="4243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800">
                          <a:effectLst/>
                          <a:latin typeface="Aptos" panose="020B0004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800">
                          <a:effectLst/>
                          <a:latin typeface="Aptos" panose="020B0004020202020204" pitchFamily="34" charset="0"/>
                        </a:rPr>
                        <a:t>4,3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686716"/>
                  </a:ext>
                </a:extLst>
              </a:tr>
              <a:tr h="4243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800">
                          <a:effectLst/>
                          <a:latin typeface="Aptos" panose="020B0004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800">
                          <a:effectLst/>
                          <a:latin typeface="Aptos" panose="020B0004020202020204" pitchFamily="34" charset="0"/>
                        </a:rPr>
                        <a:t>21,5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360065"/>
                  </a:ext>
                </a:extLst>
              </a:tr>
              <a:tr h="4243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800"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800" dirty="0">
                          <a:effectLst/>
                          <a:latin typeface="Aptos" panose="020B0004020202020204" pitchFamily="34" charset="0"/>
                        </a:rPr>
                        <a:t>43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7436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849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3308349"/>
            <a:ext cx="13439775" cy="942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6600" dirty="0">
                <a:solidFill>
                  <a:srgbClr val="000000"/>
                </a:solidFill>
                <a:latin typeface="Impact" pitchFamily="34" charset="0"/>
                <a:ea typeface="Droid Sans Fallback" charset="0"/>
                <a:cs typeface="Droid Sans Fallback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2926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A58D1-3B75-8E6C-0A8B-83EBE9CAFED8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Jak to się zaczęło…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trzałka: pięciokąt 2">
            <a:extLst>
              <a:ext uri="{FF2B5EF4-FFF2-40B4-BE49-F238E27FC236}">
                <a16:creationId xmlns:a16="http://schemas.microsoft.com/office/drawing/2014/main" id="{A3AE6A3F-4500-1107-8846-C0604D6EF52B}"/>
              </a:ext>
            </a:extLst>
          </p:cNvPr>
          <p:cNvSpPr/>
          <p:nvPr/>
        </p:nvSpPr>
        <p:spPr>
          <a:xfrm>
            <a:off x="397639" y="6913342"/>
            <a:ext cx="12802967" cy="504056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Aptos" panose="020B0004020202020204" pitchFamily="34" charset="0"/>
              </a:rPr>
              <a:t>1943 - </a:t>
            </a:r>
            <a:r>
              <a:rPr lang="pl-PL" sz="2400" b="1" dirty="0" err="1">
                <a:latin typeface="Aptos" panose="020B0004020202020204" pitchFamily="34" charset="0"/>
              </a:rPr>
              <a:t>W.Pitts</a:t>
            </a:r>
            <a:r>
              <a:rPr lang="pl-PL" sz="2400" b="1" dirty="0">
                <a:latin typeface="Aptos" panose="020B0004020202020204" pitchFamily="34" charset="0"/>
              </a:rPr>
              <a:t> i </a:t>
            </a:r>
            <a:r>
              <a:rPr lang="pl-PL" sz="2400" b="1" dirty="0" err="1">
                <a:latin typeface="Aptos" panose="020B0004020202020204" pitchFamily="34" charset="0"/>
              </a:rPr>
              <a:t>W.McCulloch</a:t>
            </a:r>
            <a:r>
              <a:rPr lang="pl-PL" sz="2400" b="1" dirty="0">
                <a:latin typeface="Aptos" panose="020B0004020202020204" pitchFamily="34" charset="0"/>
              </a:rPr>
              <a:t> - matematyczny model sztucznego neuronu</a:t>
            </a:r>
          </a:p>
        </p:txBody>
      </p:sp>
      <p:pic>
        <p:nvPicPr>
          <p:cNvPr id="7" name="Picture 6" descr="Walter Pitts - Wikipedia">
            <a:extLst>
              <a:ext uri="{FF2B5EF4-FFF2-40B4-BE49-F238E27FC236}">
                <a16:creationId xmlns:a16="http://schemas.microsoft.com/office/drawing/2014/main" id="{71C69F05-CCAF-DFCD-2752-13C1BC95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1331565"/>
            <a:ext cx="303294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2" name="Picture 8" descr="Pre-release of the second edition of the Collected Works of Warren S.  McCulloch">
            <a:extLst>
              <a:ext uri="{FF2B5EF4-FFF2-40B4-BE49-F238E27FC236}">
                <a16:creationId xmlns:a16="http://schemas.microsoft.com/office/drawing/2014/main" id="{DD57C857-365F-41B4-362E-758BDF6BE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99" y="1566501"/>
            <a:ext cx="3205774" cy="4471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bliqueBottom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4" name="Picture 10" descr="McCulloch-Pitts model neuron (i) with three inputs (dendrites) and one... |  Download Scientific Diagram">
            <a:extLst>
              <a:ext uri="{FF2B5EF4-FFF2-40B4-BE49-F238E27FC236}">
                <a16:creationId xmlns:a16="http://schemas.microsoft.com/office/drawing/2014/main" id="{DEA32B8D-4E8B-1FFB-7071-F526E2587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49" y="1321226"/>
            <a:ext cx="5246270" cy="29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8F1C2CC-3470-3EB0-8671-9D1585D2EFDB}"/>
              </a:ext>
            </a:extLst>
          </p:cNvPr>
          <p:cNvSpPr txBox="1"/>
          <p:nvPr/>
        </p:nvSpPr>
        <p:spPr>
          <a:xfrm>
            <a:off x="7880826" y="4427909"/>
            <a:ext cx="52565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0" i="0" dirty="0">
                <a:effectLst/>
                <a:latin typeface="fkGroteskNeue"/>
              </a:rPr>
              <a:t>Warren </a:t>
            </a:r>
            <a:r>
              <a:rPr lang="pl-PL" sz="2400" b="0" i="0" dirty="0" err="1">
                <a:effectLst/>
                <a:latin typeface="fkGroteskNeue"/>
              </a:rPr>
              <a:t>McCulloch</a:t>
            </a:r>
            <a:r>
              <a:rPr lang="pl-PL" sz="2400" b="0" i="0" dirty="0">
                <a:effectLst/>
                <a:latin typeface="fkGroteskNeue"/>
              </a:rPr>
              <a:t> i Walter </a:t>
            </a:r>
            <a:r>
              <a:rPr lang="pl-PL" sz="2400" b="0" i="0" dirty="0" err="1">
                <a:effectLst/>
                <a:latin typeface="fkGroteskNeue"/>
              </a:rPr>
              <a:t>Pitts</a:t>
            </a:r>
            <a:r>
              <a:rPr lang="pl-PL" sz="2400" b="0" i="0" dirty="0">
                <a:effectLst/>
                <a:latin typeface="fkGroteskNeue"/>
              </a:rPr>
              <a:t> tworzą model pierwszego sztucznego neuronu — neuronu </a:t>
            </a:r>
            <a:r>
              <a:rPr lang="pl-PL" sz="2400" b="0" i="0" dirty="0" err="1">
                <a:effectLst/>
                <a:latin typeface="fkGroteskNeue"/>
              </a:rPr>
              <a:t>McCullocha-Pittsa</a:t>
            </a:r>
            <a:r>
              <a:rPr lang="pl-PL" sz="2400" b="0" i="0" dirty="0">
                <a:effectLst/>
                <a:latin typeface="fkGroteskNeue"/>
              </a:rPr>
              <a:t>. </a:t>
            </a:r>
          </a:p>
          <a:p>
            <a:pPr algn="just"/>
            <a:r>
              <a:rPr lang="pl-PL" sz="2400" b="1" i="0" dirty="0">
                <a:effectLst/>
                <a:latin typeface="fkGroteskNeue"/>
              </a:rPr>
              <a:t>To fundament dla późniejszych sieci neuronowych.</a:t>
            </a:r>
            <a:endParaRPr lang="pl-PL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7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9F3E-CCB0-B1A1-716C-D9B6A1202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0BE5F27-A18D-2B8D-1E7D-B1C879AF9B39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Jak to się zaczęło…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trzałka: pięciokąt 2">
            <a:extLst>
              <a:ext uri="{FF2B5EF4-FFF2-40B4-BE49-F238E27FC236}">
                <a16:creationId xmlns:a16="http://schemas.microsoft.com/office/drawing/2014/main" id="{2C337E12-D3C8-B18C-86BA-0ADE7934EB9F}"/>
              </a:ext>
            </a:extLst>
          </p:cNvPr>
          <p:cNvSpPr/>
          <p:nvPr/>
        </p:nvSpPr>
        <p:spPr>
          <a:xfrm>
            <a:off x="397639" y="6913342"/>
            <a:ext cx="12802967" cy="504056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Aptos" panose="020B0004020202020204" pitchFamily="34" charset="0"/>
              </a:rPr>
              <a:t>1950 – A.M. Turing – „Test Turinga”</a:t>
            </a:r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BB32B5DB-4B3B-E8F4-72A7-9A849EFB70AE}"/>
              </a:ext>
            </a:extLst>
          </p:cNvPr>
          <p:cNvSpPr/>
          <p:nvPr/>
        </p:nvSpPr>
        <p:spPr>
          <a:xfrm>
            <a:off x="397639" y="6913342"/>
            <a:ext cx="1281688" cy="50405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1943</a:t>
            </a:r>
          </a:p>
        </p:txBody>
      </p:sp>
      <p:pic>
        <p:nvPicPr>
          <p:cNvPr id="2054" name="Picture 6" descr="Alan Turing – Wikipedia, wolna encyklopedia">
            <a:extLst>
              <a:ext uri="{FF2B5EF4-FFF2-40B4-BE49-F238E27FC236}">
                <a16:creationId xmlns:a16="http://schemas.microsoft.com/office/drawing/2014/main" id="{4032BE4D-4639-146C-7B49-0EC82C9C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5" y="1331565"/>
            <a:ext cx="345984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F4C5EF3-0B84-D246-A71A-390F95A39BFC}"/>
              </a:ext>
            </a:extLst>
          </p:cNvPr>
          <p:cNvSpPr txBox="1"/>
          <p:nvPr/>
        </p:nvSpPr>
        <p:spPr>
          <a:xfrm>
            <a:off x="4343623" y="5219997"/>
            <a:ext cx="8640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0" i="0" dirty="0">
                <a:effectLst/>
                <a:latin typeface="Aptos" panose="020B0004020202020204" pitchFamily="34" charset="0"/>
              </a:rPr>
              <a:t>Alan Turing publikuje pracę "</a:t>
            </a:r>
            <a:r>
              <a:rPr lang="pl-PL" sz="2400" b="0" i="0" dirty="0" err="1">
                <a:effectLst/>
                <a:latin typeface="Aptos" panose="020B0004020202020204" pitchFamily="34" charset="0"/>
              </a:rPr>
              <a:t>Computer</a:t>
            </a:r>
            <a:r>
              <a:rPr lang="pl-PL" sz="2400" b="0" i="0" dirty="0">
                <a:effectLst/>
                <a:latin typeface="Aptos" panose="020B0004020202020204" pitchFamily="34" charset="0"/>
              </a:rPr>
              <a:t> </a:t>
            </a:r>
            <a:r>
              <a:rPr lang="pl-PL" sz="2400" b="0" i="0" dirty="0" err="1">
                <a:effectLst/>
                <a:latin typeface="Aptos" panose="020B0004020202020204" pitchFamily="34" charset="0"/>
              </a:rPr>
              <a:t>Machinery</a:t>
            </a:r>
            <a:r>
              <a:rPr lang="pl-PL" sz="2400" b="0" i="0" dirty="0">
                <a:effectLst/>
                <a:latin typeface="Aptos" panose="020B0004020202020204" pitchFamily="34" charset="0"/>
              </a:rPr>
              <a:t> and Intelligence", w której proponuje tzw. Test Turinga oceniający zdolność maszyny do inteligentnego zachowania.</a:t>
            </a:r>
            <a:endParaRPr lang="pl-PL" sz="2400" dirty="0">
              <a:latin typeface="Aptos" panose="020B0004020202020204" pitchFamily="34" charset="0"/>
            </a:endParaRPr>
          </a:p>
        </p:txBody>
      </p:sp>
      <p:pic>
        <p:nvPicPr>
          <p:cNvPr id="2056" name="Picture 8" descr="How the Turing Test Propelled AI Forward: A Look at Its Significance in the  Field. | by Shruti Gaikwad | Medium">
            <a:extLst>
              <a:ext uri="{FF2B5EF4-FFF2-40B4-BE49-F238E27FC236}">
                <a16:creationId xmlns:a16="http://schemas.microsoft.com/office/drawing/2014/main" id="{CC501164-2E14-741F-F7DE-707E5777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19" y="971525"/>
            <a:ext cx="7128792" cy="4203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2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14460-F5D2-B357-8A80-3D2345045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80F4289-D34B-16E3-0470-53C9F8C2E484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Jak to się zaczęło…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trzałka: pięciokąt 2">
            <a:extLst>
              <a:ext uri="{FF2B5EF4-FFF2-40B4-BE49-F238E27FC236}">
                <a16:creationId xmlns:a16="http://schemas.microsoft.com/office/drawing/2014/main" id="{EB45E430-36CA-031E-3549-BD2109DD7017}"/>
              </a:ext>
            </a:extLst>
          </p:cNvPr>
          <p:cNvSpPr/>
          <p:nvPr/>
        </p:nvSpPr>
        <p:spPr>
          <a:xfrm>
            <a:off x="397639" y="6913342"/>
            <a:ext cx="12802967" cy="504056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Aptos" panose="020B0004020202020204" pitchFamily="34" charset="0"/>
              </a:rPr>
              <a:t>1950 – A.M. Turing – „Test Turinga”</a:t>
            </a:r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6BB04B7D-A79E-A975-9325-FB6B47087539}"/>
              </a:ext>
            </a:extLst>
          </p:cNvPr>
          <p:cNvSpPr/>
          <p:nvPr/>
        </p:nvSpPr>
        <p:spPr>
          <a:xfrm>
            <a:off x="397639" y="6913342"/>
            <a:ext cx="1281688" cy="50405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1943</a:t>
            </a:r>
          </a:p>
        </p:txBody>
      </p:sp>
      <p:pic>
        <p:nvPicPr>
          <p:cNvPr id="2054" name="Picture 6" descr="Alan Turing – Wikipedia, wolna encyklopedia">
            <a:extLst>
              <a:ext uri="{FF2B5EF4-FFF2-40B4-BE49-F238E27FC236}">
                <a16:creationId xmlns:a16="http://schemas.microsoft.com/office/drawing/2014/main" id="{F4F72C00-B4CE-4CF9-1AA7-CF7A9643B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5" y="1331565"/>
            <a:ext cx="345984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0E84DB1-7B55-40ED-68D2-A8E058156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31487"/>
              </p:ext>
            </p:extLst>
          </p:nvPr>
        </p:nvGraphicFramePr>
        <p:xfrm>
          <a:off x="4775670" y="1038304"/>
          <a:ext cx="7992888" cy="435142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98222">
                  <a:extLst>
                    <a:ext uri="{9D8B030D-6E8A-4147-A177-3AD203B41FA5}">
                      <a16:colId xmlns:a16="http://schemas.microsoft.com/office/drawing/2014/main" val="1548471261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3789787352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1246498736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3059583206"/>
                    </a:ext>
                  </a:extLst>
                </a:gridCol>
              </a:tblGrid>
              <a:tr h="3123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Chatbot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2419" marR="32419" marT="32419" marB="32419" anchor="ctr">
                    <a:solidFill>
                      <a:srgbClr val="3A6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Data testu</a:t>
                      </a:r>
                    </a:p>
                  </a:txBody>
                  <a:tcPr marL="32419" marR="32419" marT="32419" marB="32419" anchor="ctr">
                    <a:solidFill>
                      <a:srgbClr val="3A6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% Oszukanych rozmówców</a:t>
                      </a:r>
                    </a:p>
                  </a:txBody>
                  <a:tcPr marL="32419" marR="32419" marT="32419" marB="32419" anchor="ctr">
                    <a:solidFill>
                      <a:srgbClr val="3A6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Krótki opis</a:t>
                      </a:r>
                    </a:p>
                  </a:txBody>
                  <a:tcPr marL="32419" marR="32419" marT="32419" marB="32419" anchor="ctr">
                    <a:solidFill>
                      <a:srgbClr val="3A6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354965"/>
                  </a:ext>
                </a:extLst>
              </a:tr>
              <a:tr h="704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 dirty="0" err="1">
                          <a:effectLst/>
                          <a:latin typeface="Aptos" panose="020B0004020202020204" pitchFamily="34" charset="0"/>
                        </a:rPr>
                        <a:t>Cleverbot</a:t>
                      </a:r>
                      <a:endParaRPr lang="pl-PL" sz="1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 dirty="0">
                          <a:effectLst/>
                          <a:latin typeface="Aptos" panose="020B0004020202020204" pitchFamily="34" charset="0"/>
                        </a:rPr>
                        <a:t>2011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>
                          <a:effectLst/>
                          <a:latin typeface="Aptos" panose="020B0004020202020204" pitchFamily="34" charset="0"/>
                        </a:rPr>
                        <a:t>59,3%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dirty="0">
                          <a:effectLst/>
                        </a:rPr>
                        <a:t>Jeden z pierwszych </a:t>
                      </a:r>
                      <a:r>
                        <a:rPr lang="pl-PL" sz="1200" dirty="0" err="1">
                          <a:effectLst/>
                        </a:rPr>
                        <a:t>chatbotów</a:t>
                      </a:r>
                      <a:r>
                        <a:rPr lang="pl-PL" sz="1200" dirty="0">
                          <a:effectLst/>
                        </a:rPr>
                        <a:t> blisko zdających test Turinga, wykorzystujący dużą bazę rozmów.</a:t>
                      </a:r>
                    </a:p>
                  </a:txBody>
                  <a:tcPr marL="32419" marR="32419" marT="32419" marB="32419" anchor="ctr"/>
                </a:tc>
                <a:extLst>
                  <a:ext uri="{0D108BD9-81ED-4DB2-BD59-A6C34878D82A}">
                    <a16:rowId xmlns:a16="http://schemas.microsoft.com/office/drawing/2014/main" val="3676547062"/>
                  </a:ext>
                </a:extLst>
              </a:tr>
              <a:tr h="704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>
                          <a:effectLst/>
                          <a:latin typeface="Aptos" panose="020B0004020202020204" pitchFamily="34" charset="0"/>
                        </a:rPr>
                        <a:t>Eugene Goostman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 dirty="0">
                          <a:effectLst/>
                          <a:latin typeface="Aptos" panose="020B0004020202020204" pitchFamily="34" charset="0"/>
                        </a:rPr>
                        <a:t>2014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>
                          <a:effectLst/>
                          <a:latin typeface="Aptos" panose="020B0004020202020204" pitchFamily="34" charset="0"/>
                        </a:rPr>
                        <a:t>30%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dirty="0" err="1">
                          <a:effectLst/>
                        </a:rPr>
                        <a:t>Chatbot</a:t>
                      </a:r>
                      <a:r>
                        <a:rPr lang="pl-PL" sz="1200" dirty="0">
                          <a:effectLst/>
                        </a:rPr>
                        <a:t> udający 13-letniego chłopca z Ukrainy, oficjalnie "zdał" test, przekonując sędziów.</a:t>
                      </a:r>
                    </a:p>
                  </a:txBody>
                  <a:tcPr marL="32419" marR="32419" marT="32419" marB="32419" anchor="ctr"/>
                </a:tc>
                <a:extLst>
                  <a:ext uri="{0D108BD9-81ED-4DB2-BD59-A6C34878D82A}">
                    <a16:rowId xmlns:a16="http://schemas.microsoft.com/office/drawing/2014/main" val="1852065788"/>
                  </a:ext>
                </a:extLst>
              </a:tr>
              <a:tr h="443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>
                          <a:effectLst/>
                          <a:latin typeface="Aptos" panose="020B0004020202020204" pitchFamily="34" charset="0"/>
                        </a:rPr>
                        <a:t>GPT-4.0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 dirty="0">
                          <a:effectLst/>
                          <a:latin typeface="Aptos" panose="020B0004020202020204" pitchFamily="34" charset="0"/>
                        </a:rPr>
                        <a:t>2025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 dirty="0">
                          <a:effectLst/>
                          <a:latin typeface="Aptos" panose="020B0004020202020204" pitchFamily="34" charset="0"/>
                        </a:rPr>
                        <a:t>21%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dirty="0">
                          <a:effectLst/>
                        </a:rPr>
                        <a:t>Starszy model dużego językowego modelu AI, umiarkowane wyniki.</a:t>
                      </a:r>
                    </a:p>
                  </a:txBody>
                  <a:tcPr marL="32419" marR="32419" marT="32419" marB="32419" anchor="ctr"/>
                </a:tc>
                <a:extLst>
                  <a:ext uri="{0D108BD9-81ED-4DB2-BD59-A6C34878D82A}">
                    <a16:rowId xmlns:a16="http://schemas.microsoft.com/office/drawing/2014/main" val="2119698342"/>
                  </a:ext>
                </a:extLst>
              </a:tr>
              <a:tr h="704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>
                          <a:effectLst/>
                          <a:latin typeface="Aptos" panose="020B0004020202020204" pitchFamily="34" charset="0"/>
                        </a:rPr>
                        <a:t>LLaMa-3.1-405B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>
                          <a:effectLst/>
                          <a:latin typeface="Aptos" panose="020B0004020202020204" pitchFamily="34" charset="0"/>
                        </a:rPr>
                        <a:t>2025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 dirty="0">
                          <a:effectLst/>
                          <a:latin typeface="Aptos" panose="020B0004020202020204" pitchFamily="34" charset="0"/>
                        </a:rPr>
                        <a:t>56%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dirty="0">
                          <a:effectLst/>
                        </a:rPr>
                        <a:t>Nowoczesny model AI Meta, skuteczny w testach, przekonujący znaczną część rozmówców.</a:t>
                      </a:r>
                    </a:p>
                  </a:txBody>
                  <a:tcPr marL="32419" marR="32419" marT="32419" marB="32419" anchor="ctr"/>
                </a:tc>
                <a:extLst>
                  <a:ext uri="{0D108BD9-81ED-4DB2-BD59-A6C34878D82A}">
                    <a16:rowId xmlns:a16="http://schemas.microsoft.com/office/drawing/2014/main" val="3200217204"/>
                  </a:ext>
                </a:extLst>
              </a:tr>
              <a:tr h="704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>
                          <a:effectLst/>
                          <a:latin typeface="Aptos" panose="020B0004020202020204" pitchFamily="34" charset="0"/>
                        </a:rPr>
                        <a:t>GPT-4.5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>
                          <a:effectLst/>
                          <a:latin typeface="Aptos" panose="020B0004020202020204" pitchFamily="34" charset="0"/>
                        </a:rPr>
                        <a:t>2025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 dirty="0">
                          <a:effectLst/>
                          <a:latin typeface="Aptos" panose="020B0004020202020204" pitchFamily="34" charset="0"/>
                        </a:rPr>
                        <a:t>73%</a:t>
                      </a:r>
                    </a:p>
                  </a:txBody>
                  <a:tcPr marL="32419" marR="32419" marT="32419" marB="324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dirty="0">
                          <a:effectLst/>
                        </a:rPr>
                        <a:t>Najnowszy model </a:t>
                      </a:r>
                      <a:r>
                        <a:rPr lang="pl-PL" sz="1200" dirty="0" err="1">
                          <a:effectLst/>
                        </a:rPr>
                        <a:t>OpenAI</a:t>
                      </a:r>
                      <a:r>
                        <a:rPr lang="pl-PL" sz="1200" dirty="0">
                          <a:effectLst/>
                        </a:rPr>
                        <a:t>, uznany za zdający test, oszukujący większość rozmówców w badaniach.</a:t>
                      </a:r>
                    </a:p>
                  </a:txBody>
                  <a:tcPr marL="32419" marR="32419" marT="32419" marB="32419" anchor="ctr"/>
                </a:tc>
                <a:extLst>
                  <a:ext uri="{0D108BD9-81ED-4DB2-BD59-A6C34878D82A}">
                    <a16:rowId xmlns:a16="http://schemas.microsoft.com/office/drawing/2014/main" val="1275744285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BC5301EA-6995-E83E-8152-0677EA0DC74F}"/>
              </a:ext>
            </a:extLst>
          </p:cNvPr>
          <p:cNvSpPr txBox="1"/>
          <p:nvPr/>
        </p:nvSpPr>
        <p:spPr>
          <a:xfrm>
            <a:off x="4703662" y="5520803"/>
            <a:ext cx="80648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effectLst/>
                <a:latin typeface="fkGroteskNeue"/>
              </a:rPr>
              <a:t>Zaliczenie testu tradycyjnie oznacza, że maszyna oszukała co najmniej 30% sędziów w danym teście w ciągu 5 minut (mieści się to w oryginalnym pomyśle Alana Turinga).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6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0399A-CCA5-4D88-88BF-8541F4C5C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załka: pięciokąt 2">
            <a:extLst>
              <a:ext uri="{FF2B5EF4-FFF2-40B4-BE49-F238E27FC236}">
                <a16:creationId xmlns:a16="http://schemas.microsoft.com/office/drawing/2014/main" id="{C4708D91-88B8-95DC-C45D-33ABAD1A546D}"/>
              </a:ext>
            </a:extLst>
          </p:cNvPr>
          <p:cNvSpPr/>
          <p:nvPr/>
        </p:nvSpPr>
        <p:spPr>
          <a:xfrm>
            <a:off x="2543423" y="6913342"/>
            <a:ext cx="10657183" cy="504056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Aptos" panose="020B0004020202020204" pitchFamily="34" charset="0"/>
              </a:rPr>
              <a:t>1952 – Arthur Samuel – Machine Learning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1B3DF76-5D86-2E44-2937-67F1348608B4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Jak to się zaczęło…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7D23FD-B63D-C100-7467-177B11D51C89}"/>
              </a:ext>
            </a:extLst>
          </p:cNvPr>
          <p:cNvSpPr txBox="1"/>
          <p:nvPr/>
        </p:nvSpPr>
        <p:spPr>
          <a:xfrm>
            <a:off x="5783783" y="5356462"/>
            <a:ext cx="74168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Aptos" panose="020B0004020202020204" pitchFamily="34" charset="0"/>
              </a:rPr>
              <a:t>Arthur Samuel tworzy program do gry w warcaby uczący się samodzielnie, jeden z pierwszych przykładów uczenia maszynowego.</a:t>
            </a:r>
            <a:endParaRPr lang="pl-PL" sz="3200" dirty="0">
              <a:latin typeface="Aptos" panose="020B0004020202020204" pitchFamily="34" charset="0"/>
            </a:endParaRPr>
          </a:p>
        </p:txBody>
      </p:sp>
      <p:sp>
        <p:nvSpPr>
          <p:cNvPr id="7" name="Strzałka: pięciokąt 6">
            <a:extLst>
              <a:ext uri="{FF2B5EF4-FFF2-40B4-BE49-F238E27FC236}">
                <a16:creationId xmlns:a16="http://schemas.microsoft.com/office/drawing/2014/main" id="{76C13CCB-6AC5-AE56-A735-F91AA0877BD3}"/>
              </a:ext>
            </a:extLst>
          </p:cNvPr>
          <p:cNvSpPr/>
          <p:nvPr/>
        </p:nvSpPr>
        <p:spPr>
          <a:xfrm>
            <a:off x="1391295" y="6913342"/>
            <a:ext cx="1512168" cy="504056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1950</a:t>
            </a:r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99A669F4-ABE2-F385-0001-A767C3617809}"/>
              </a:ext>
            </a:extLst>
          </p:cNvPr>
          <p:cNvSpPr/>
          <p:nvPr/>
        </p:nvSpPr>
        <p:spPr>
          <a:xfrm>
            <a:off x="397639" y="6913342"/>
            <a:ext cx="1281688" cy="50405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1943</a:t>
            </a:r>
          </a:p>
        </p:txBody>
      </p:sp>
      <p:pic>
        <p:nvPicPr>
          <p:cNvPr id="5122" name="Picture 2" descr="The games that helped AI evolve | IBM">
            <a:extLst>
              <a:ext uri="{FF2B5EF4-FFF2-40B4-BE49-F238E27FC236}">
                <a16:creationId xmlns:a16="http://schemas.microsoft.com/office/drawing/2014/main" id="{BAEA2884-AA5E-2B22-3E2C-9075988C7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71" y="1097828"/>
            <a:ext cx="3369920" cy="5357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8" name="Picture 8" descr="GitHub - mhuzaifadev/deep-learning-masterclass: Explore the complete Deep  Learning MasterClass in TensorFlow and PyTorch, covering neural networks,  GANs, Transformers, VAEs, and more. Your go-to resource for mastering  cutting-edge techniques.">
            <a:extLst>
              <a:ext uri="{FF2B5EF4-FFF2-40B4-BE49-F238E27FC236}">
                <a16:creationId xmlns:a16="http://schemas.microsoft.com/office/drawing/2014/main" id="{96AD0797-0596-CC02-AB79-0BE685FD6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48" y="899517"/>
            <a:ext cx="7581436" cy="426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9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9A334-EA88-841E-8B11-1303539E4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załka: pięciokąt 2">
            <a:extLst>
              <a:ext uri="{FF2B5EF4-FFF2-40B4-BE49-F238E27FC236}">
                <a16:creationId xmlns:a16="http://schemas.microsoft.com/office/drawing/2014/main" id="{5D0AA743-F612-4447-EF9C-94A434C50DF6}"/>
              </a:ext>
            </a:extLst>
          </p:cNvPr>
          <p:cNvSpPr/>
          <p:nvPr/>
        </p:nvSpPr>
        <p:spPr>
          <a:xfrm>
            <a:off x="3839567" y="6913342"/>
            <a:ext cx="9361039" cy="504056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Aptos" panose="020B0004020202020204" pitchFamily="34" charset="0"/>
              </a:rPr>
              <a:t>1956 – John </a:t>
            </a:r>
            <a:r>
              <a:rPr lang="pl-PL" sz="2400" b="1" dirty="0" err="1">
                <a:latin typeface="Aptos" panose="020B0004020202020204" pitchFamily="34" charset="0"/>
              </a:rPr>
              <a:t>McCarthy</a:t>
            </a:r>
            <a:r>
              <a:rPr lang="pl-PL" sz="2400" b="1" dirty="0">
                <a:latin typeface="Aptos" panose="020B0004020202020204" pitchFamily="34" charset="0"/>
              </a:rPr>
              <a:t> – termin „sztuczna inteligencja”</a:t>
            </a:r>
          </a:p>
        </p:txBody>
      </p:sp>
      <p:sp>
        <p:nvSpPr>
          <p:cNvPr id="8" name="Strzałka: pięciokąt 7">
            <a:extLst>
              <a:ext uri="{FF2B5EF4-FFF2-40B4-BE49-F238E27FC236}">
                <a16:creationId xmlns:a16="http://schemas.microsoft.com/office/drawing/2014/main" id="{A508DB3E-D514-7119-5D69-AFAC42AACD60}"/>
              </a:ext>
            </a:extLst>
          </p:cNvPr>
          <p:cNvSpPr/>
          <p:nvPr/>
        </p:nvSpPr>
        <p:spPr>
          <a:xfrm>
            <a:off x="2615431" y="6913342"/>
            <a:ext cx="1512168" cy="504056"/>
          </a:xfrm>
          <a:prstGeom prst="homePlate">
            <a:avLst/>
          </a:prstGeom>
          <a:solidFill>
            <a:srgbClr val="7030A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2434BFC-528B-0495-47AA-FD311E8E6713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Jak to się zaczęło…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23C342D5-C02F-0175-7D60-89DB6D436C79}"/>
              </a:ext>
            </a:extLst>
          </p:cNvPr>
          <p:cNvSpPr/>
          <p:nvPr/>
        </p:nvSpPr>
        <p:spPr>
          <a:xfrm>
            <a:off x="1391295" y="6913342"/>
            <a:ext cx="1512168" cy="504056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1950</a:t>
            </a:r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34BB3B43-D04A-3957-56F2-2020DFCDE0F6}"/>
              </a:ext>
            </a:extLst>
          </p:cNvPr>
          <p:cNvSpPr/>
          <p:nvPr/>
        </p:nvSpPr>
        <p:spPr>
          <a:xfrm>
            <a:off x="397639" y="6913342"/>
            <a:ext cx="1281688" cy="50405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1943</a:t>
            </a:r>
          </a:p>
        </p:txBody>
      </p:sp>
      <p:pic>
        <p:nvPicPr>
          <p:cNvPr id="4098" name="Picture 2" descr="Stanford's John McCarthy, seminal figure of artificial intelligence, dies  at 84 | Stanford Report">
            <a:extLst>
              <a:ext uri="{FF2B5EF4-FFF2-40B4-BE49-F238E27FC236}">
                <a16:creationId xmlns:a16="http://schemas.microsoft.com/office/drawing/2014/main" id="{2DE5065D-4085-4BB1-6B9A-C88FABBA9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7" y="1191531"/>
            <a:ext cx="3744416" cy="5176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6DF68BB-C035-B35E-A21D-6B043372CD15}"/>
              </a:ext>
            </a:extLst>
          </p:cNvPr>
          <p:cNvSpPr txBox="1"/>
          <p:nvPr/>
        </p:nvSpPr>
        <p:spPr>
          <a:xfrm>
            <a:off x="5207720" y="5707846"/>
            <a:ext cx="76328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0" i="0" dirty="0">
                <a:effectLst/>
                <a:latin typeface="Aptos" panose="020B0004020202020204" pitchFamily="34" charset="0"/>
              </a:rPr>
              <a:t>John </a:t>
            </a:r>
            <a:r>
              <a:rPr lang="pl-PL" sz="2000" b="0" i="0" dirty="0" err="1">
                <a:effectLst/>
                <a:latin typeface="Aptos" panose="020B0004020202020204" pitchFamily="34" charset="0"/>
              </a:rPr>
              <a:t>McCarthy</a:t>
            </a:r>
            <a:r>
              <a:rPr lang="pl-PL" sz="2000" b="0" i="0" dirty="0">
                <a:effectLst/>
                <a:latin typeface="Aptos" panose="020B0004020202020204" pitchFamily="34" charset="0"/>
              </a:rPr>
              <a:t> wprowadza termin „sztuczna inteligencja”, ale także zainicjował formalne badania i rozwój tej dziedziny poprzez konferencję w </a:t>
            </a:r>
            <a:r>
              <a:rPr lang="pl-PL" sz="2000" b="0" i="0" dirty="0" err="1">
                <a:effectLst/>
                <a:latin typeface="Aptos" panose="020B0004020202020204" pitchFamily="34" charset="0"/>
              </a:rPr>
              <a:t>Dartmouth</a:t>
            </a:r>
            <a:r>
              <a:rPr lang="pl-PL" sz="2000" b="0" i="0" dirty="0">
                <a:effectLst/>
                <a:latin typeface="Aptos" panose="020B0004020202020204" pitchFamily="34" charset="0"/>
              </a:rPr>
              <a:t> w 1956 roku</a:t>
            </a:r>
            <a:endParaRPr lang="pl-PL" sz="2000" dirty="0">
              <a:latin typeface="Aptos" panose="020B0004020202020204" pitchFamily="34" charset="0"/>
            </a:endParaRPr>
          </a:p>
        </p:txBody>
      </p:sp>
      <p:pic>
        <p:nvPicPr>
          <p:cNvPr id="4100" name="Picture 4" descr="Exploring the significance of the Dartmouth workshop">
            <a:extLst>
              <a:ext uri="{FF2B5EF4-FFF2-40B4-BE49-F238E27FC236}">
                <a16:creationId xmlns:a16="http://schemas.microsoft.com/office/drawing/2014/main" id="{480A1F8A-9679-549F-E503-FB398144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04" y="747465"/>
            <a:ext cx="7776864" cy="491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08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866F-AF02-2D4D-3B2F-09540F94C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załka: pięciokąt 2">
            <a:extLst>
              <a:ext uri="{FF2B5EF4-FFF2-40B4-BE49-F238E27FC236}">
                <a16:creationId xmlns:a16="http://schemas.microsoft.com/office/drawing/2014/main" id="{4BFEFD88-536A-319F-E540-58F3CE76E0DC}"/>
              </a:ext>
            </a:extLst>
          </p:cNvPr>
          <p:cNvSpPr/>
          <p:nvPr/>
        </p:nvSpPr>
        <p:spPr>
          <a:xfrm>
            <a:off x="5063703" y="6913342"/>
            <a:ext cx="8136903" cy="504056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Aptos" panose="020B0004020202020204" pitchFamily="34" charset="0"/>
              </a:rPr>
              <a:t>1958 – Frank </a:t>
            </a:r>
            <a:r>
              <a:rPr lang="pl-PL" sz="2400" b="1" dirty="0" err="1">
                <a:latin typeface="Aptos" panose="020B0004020202020204" pitchFamily="34" charset="0"/>
              </a:rPr>
              <a:t>Rosenblatt</a:t>
            </a:r>
            <a:r>
              <a:rPr lang="pl-PL" sz="2400" b="1" dirty="0">
                <a:latin typeface="Aptos" panose="020B0004020202020204" pitchFamily="34" charset="0"/>
              </a:rPr>
              <a:t> - Perceptron</a:t>
            </a: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FA889585-D38D-BA73-1396-C08B17541C07}"/>
              </a:ext>
            </a:extLst>
          </p:cNvPr>
          <p:cNvSpPr/>
          <p:nvPr/>
        </p:nvSpPr>
        <p:spPr>
          <a:xfrm>
            <a:off x="3871798" y="6913342"/>
            <a:ext cx="1512168" cy="504056"/>
          </a:xfrm>
          <a:prstGeom prst="homePlate">
            <a:avLst/>
          </a:prstGeom>
          <a:solidFill>
            <a:schemeClr val="accent4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1952</a:t>
            </a:r>
          </a:p>
        </p:txBody>
      </p:sp>
      <p:sp>
        <p:nvSpPr>
          <p:cNvPr id="8" name="Strzałka: pięciokąt 7">
            <a:extLst>
              <a:ext uri="{FF2B5EF4-FFF2-40B4-BE49-F238E27FC236}">
                <a16:creationId xmlns:a16="http://schemas.microsoft.com/office/drawing/2014/main" id="{10C1DC0F-49FB-BD9A-8592-8F6E06859FAA}"/>
              </a:ext>
            </a:extLst>
          </p:cNvPr>
          <p:cNvSpPr/>
          <p:nvPr/>
        </p:nvSpPr>
        <p:spPr>
          <a:xfrm>
            <a:off x="2615431" y="6913342"/>
            <a:ext cx="1512168" cy="504056"/>
          </a:xfrm>
          <a:prstGeom prst="homePlate">
            <a:avLst/>
          </a:prstGeom>
          <a:solidFill>
            <a:srgbClr val="7030A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2C16E1E-6E40-C8CD-3A18-900B9AA8AF58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Jak to się zaczęło…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Professor's perceptron paved the way for AI – 60 years too soon">
            <a:extLst>
              <a:ext uri="{FF2B5EF4-FFF2-40B4-BE49-F238E27FC236}">
                <a16:creationId xmlns:a16="http://schemas.microsoft.com/office/drawing/2014/main" id="{10673110-44AF-CAED-B314-9D200057B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7" y="1115541"/>
            <a:ext cx="4464496" cy="5125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Perceptron Algorithm with NumPy on MNIST Images | by Collins P. Ohagwu |  Python in Plain English">
            <a:extLst>
              <a:ext uri="{FF2B5EF4-FFF2-40B4-BE49-F238E27FC236}">
                <a16:creationId xmlns:a16="http://schemas.microsoft.com/office/drawing/2014/main" id="{CA87E8C2-8F1F-971E-C265-71EE483A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75" y="1187549"/>
            <a:ext cx="7620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24FF86F-40C9-FEB9-7983-5D1B7E535669}"/>
              </a:ext>
            </a:extLst>
          </p:cNvPr>
          <p:cNvSpPr txBox="1"/>
          <p:nvPr/>
        </p:nvSpPr>
        <p:spPr>
          <a:xfrm>
            <a:off x="5783783" y="5356462"/>
            <a:ext cx="74168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0" i="0" dirty="0">
                <a:effectLst/>
                <a:latin typeface="Aptos" panose="020B0004020202020204" pitchFamily="34" charset="0"/>
              </a:rPr>
              <a:t>Frank </a:t>
            </a:r>
            <a:r>
              <a:rPr lang="pl-PL" sz="2400" b="0" i="0" dirty="0" err="1">
                <a:effectLst/>
                <a:latin typeface="Aptos" panose="020B0004020202020204" pitchFamily="34" charset="0"/>
              </a:rPr>
              <a:t>Rosenblatt</a:t>
            </a:r>
            <a:r>
              <a:rPr lang="pl-PL" sz="2400" b="0" i="0" dirty="0">
                <a:effectLst/>
                <a:latin typeface="Aptos" panose="020B0004020202020204" pitchFamily="34" charset="0"/>
              </a:rPr>
              <a:t> wprowadza perceptron, pierwszy algorytmiczny model sztucznego neuronu zdolny do uczenia się prostych wzorców.</a:t>
            </a:r>
            <a:endParaRPr lang="pl-PL" sz="2400" dirty="0">
              <a:latin typeface="Aptos" panose="020B0004020202020204" pitchFamily="34" charset="0"/>
            </a:endParaRPr>
          </a:p>
        </p:txBody>
      </p:sp>
      <p:sp>
        <p:nvSpPr>
          <p:cNvPr id="7" name="Strzałka: pięciokąt 6">
            <a:extLst>
              <a:ext uri="{FF2B5EF4-FFF2-40B4-BE49-F238E27FC236}">
                <a16:creationId xmlns:a16="http://schemas.microsoft.com/office/drawing/2014/main" id="{5DC4CAA3-00DB-7E71-007C-52429BD7BF1D}"/>
              </a:ext>
            </a:extLst>
          </p:cNvPr>
          <p:cNvSpPr/>
          <p:nvPr/>
        </p:nvSpPr>
        <p:spPr>
          <a:xfrm>
            <a:off x="1391295" y="6913342"/>
            <a:ext cx="1512168" cy="504056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1950</a:t>
            </a:r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2FFE4103-0BD5-2F8E-6DD2-119E5F0C66AB}"/>
              </a:ext>
            </a:extLst>
          </p:cNvPr>
          <p:cNvSpPr/>
          <p:nvPr/>
        </p:nvSpPr>
        <p:spPr>
          <a:xfrm>
            <a:off x="397639" y="6913342"/>
            <a:ext cx="1281688" cy="50405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1943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93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27609-2CF6-9B58-ADA7-8CEED3C59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załka: pięciokąt 2">
            <a:extLst>
              <a:ext uri="{FF2B5EF4-FFF2-40B4-BE49-F238E27FC236}">
                <a16:creationId xmlns:a16="http://schemas.microsoft.com/office/drawing/2014/main" id="{85AC7F58-ADC7-9731-D987-10225C4A2977}"/>
              </a:ext>
            </a:extLst>
          </p:cNvPr>
          <p:cNvSpPr/>
          <p:nvPr/>
        </p:nvSpPr>
        <p:spPr>
          <a:xfrm>
            <a:off x="5063703" y="6913342"/>
            <a:ext cx="8136903" cy="504056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Aptos" panose="020B0004020202020204" pitchFamily="34" charset="0"/>
              </a:rPr>
              <a:t>2006 Geoffrey </a:t>
            </a:r>
            <a:r>
              <a:rPr lang="pl-PL" sz="2400" b="1" dirty="0" err="1">
                <a:latin typeface="Aptos" panose="020B0004020202020204" pitchFamily="34" charset="0"/>
              </a:rPr>
              <a:t>Hinton</a:t>
            </a:r>
            <a:r>
              <a:rPr lang="pl-PL" sz="2400" b="1" dirty="0">
                <a:latin typeface="Aptos" panose="020B0004020202020204" pitchFamily="34" charset="0"/>
              </a:rPr>
              <a:t> – </a:t>
            </a:r>
            <a:r>
              <a:rPr lang="pl-PL" sz="2400" b="1" dirty="0" err="1">
                <a:latin typeface="Aptos" panose="020B0004020202020204" pitchFamily="34" charset="0"/>
              </a:rPr>
              <a:t>Deep</a:t>
            </a:r>
            <a:r>
              <a:rPr lang="pl-PL" sz="2400" b="1" dirty="0">
                <a:latin typeface="Aptos" panose="020B0004020202020204" pitchFamily="34" charset="0"/>
              </a:rPr>
              <a:t> Learning</a:t>
            </a: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8518BD76-7623-BD53-757A-9D12CF435346}"/>
              </a:ext>
            </a:extLst>
          </p:cNvPr>
          <p:cNvSpPr/>
          <p:nvPr/>
        </p:nvSpPr>
        <p:spPr>
          <a:xfrm>
            <a:off x="3871798" y="6913342"/>
            <a:ext cx="1512168" cy="504056"/>
          </a:xfrm>
          <a:prstGeom prst="homePlate">
            <a:avLst/>
          </a:prstGeom>
          <a:solidFill>
            <a:schemeClr val="accent4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1952</a:t>
            </a:r>
          </a:p>
        </p:txBody>
      </p:sp>
      <p:sp>
        <p:nvSpPr>
          <p:cNvPr id="8" name="Strzałka: pięciokąt 7">
            <a:extLst>
              <a:ext uri="{FF2B5EF4-FFF2-40B4-BE49-F238E27FC236}">
                <a16:creationId xmlns:a16="http://schemas.microsoft.com/office/drawing/2014/main" id="{35E6B9A7-342B-3AC5-8BEC-F5909C79F7E0}"/>
              </a:ext>
            </a:extLst>
          </p:cNvPr>
          <p:cNvSpPr/>
          <p:nvPr/>
        </p:nvSpPr>
        <p:spPr>
          <a:xfrm>
            <a:off x="2615431" y="6913342"/>
            <a:ext cx="1512168" cy="504056"/>
          </a:xfrm>
          <a:prstGeom prst="homePlate">
            <a:avLst/>
          </a:prstGeom>
          <a:solidFill>
            <a:srgbClr val="7030A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4AF5937-3510-DF72-169E-ACD9D1A9FA14}"/>
              </a:ext>
            </a:extLst>
          </p:cNvPr>
          <p:cNvSpPr txBox="1"/>
          <p:nvPr/>
        </p:nvSpPr>
        <p:spPr>
          <a:xfrm>
            <a:off x="-1" y="0"/>
            <a:ext cx="13439775" cy="646331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egoe UI"/>
              </a:rPr>
              <a:t>Jak to się zaczęło…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Strzałka: pięciokąt 6">
            <a:extLst>
              <a:ext uri="{FF2B5EF4-FFF2-40B4-BE49-F238E27FC236}">
                <a16:creationId xmlns:a16="http://schemas.microsoft.com/office/drawing/2014/main" id="{ED45FA74-8A7A-3082-296A-70BEF94E5AE2}"/>
              </a:ext>
            </a:extLst>
          </p:cNvPr>
          <p:cNvSpPr/>
          <p:nvPr/>
        </p:nvSpPr>
        <p:spPr>
          <a:xfrm>
            <a:off x="1391295" y="6913342"/>
            <a:ext cx="1512168" cy="504056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1950</a:t>
            </a:r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46012A13-516E-60F7-35A1-0BDF25316FF4}"/>
              </a:ext>
            </a:extLst>
          </p:cNvPr>
          <p:cNvSpPr/>
          <p:nvPr/>
        </p:nvSpPr>
        <p:spPr>
          <a:xfrm>
            <a:off x="397639" y="6913342"/>
            <a:ext cx="1281688" cy="50405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ptos" panose="020B0004020202020204" pitchFamily="34" charset="0"/>
              </a:rPr>
              <a:t>1943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6543C18-A451-B4DF-DFB8-96F9F1F50D2C}"/>
              </a:ext>
            </a:extLst>
          </p:cNvPr>
          <p:cNvSpPr txBox="1"/>
          <p:nvPr/>
        </p:nvSpPr>
        <p:spPr>
          <a:xfrm>
            <a:off x="4559648" y="5090497"/>
            <a:ext cx="84824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0" i="0" dirty="0">
                <a:effectLst/>
                <a:latin typeface="Aptos" panose="020B0004020202020204" pitchFamily="34" charset="0"/>
              </a:rPr>
              <a:t>Rozwój głębokiego uczenia (</a:t>
            </a:r>
            <a:r>
              <a:rPr lang="pl-PL" sz="2400" b="0" i="0" dirty="0" err="1">
                <a:effectLst/>
                <a:latin typeface="Aptos" panose="020B0004020202020204" pitchFamily="34" charset="0"/>
              </a:rPr>
              <a:t>deep</a:t>
            </a:r>
            <a:r>
              <a:rPr lang="pl-PL" sz="2400" b="0" i="0" dirty="0">
                <a:effectLst/>
                <a:latin typeface="Aptos" panose="020B0004020202020204" pitchFamily="34" charset="0"/>
              </a:rPr>
              <a:t> learning), czyli sieci wielowarstwowych o wielu ukrytych warstwach, które mogły automatycznie wyodrębniać złożone cechy z danych, znacznie poprawił wydajność AI w różnych zadaniach.</a:t>
            </a:r>
            <a:endParaRPr lang="pl-PL" sz="2400" dirty="0">
              <a:latin typeface="Aptos" panose="020B0004020202020204" pitchFamily="34" charset="0"/>
            </a:endParaRPr>
          </a:p>
        </p:txBody>
      </p:sp>
      <p:pic>
        <p:nvPicPr>
          <p:cNvPr id="6146" name="Picture 2" descr="Deep Learning pioneer Geoffrey Hinton named winner of 2021 Dickson Prize in  Science">
            <a:extLst>
              <a:ext uri="{FF2B5EF4-FFF2-40B4-BE49-F238E27FC236}">
                <a16:creationId xmlns:a16="http://schemas.microsoft.com/office/drawing/2014/main" id="{ED293A54-EB37-2299-5F39-D29F8E78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745">
            <a:off x="580438" y="1233469"/>
            <a:ext cx="3312368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bliqueTop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An Introduction to Deep Learning. During recent years, deep learning has… |  by James Liang | TDS Archive | Medium">
            <a:extLst>
              <a:ext uri="{FF2B5EF4-FFF2-40B4-BE49-F238E27FC236}">
                <a16:creationId xmlns:a16="http://schemas.microsoft.com/office/drawing/2014/main" id="{995C8317-C8F2-0D5D-BD10-4C627AD7E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759" y="971525"/>
            <a:ext cx="6824643" cy="409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5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4.8|67.3|0.9|24.8|15.1|10.9|2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|0.6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|0.6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.3|1.4|5|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.3|1.4|5|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.3|1.4|5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7.7"/>
</p:tagLst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19563</TotalTime>
  <Words>1437</Words>
  <Application>Microsoft Office PowerPoint</Application>
  <PresentationFormat>Niestandardowy</PresentationFormat>
  <Paragraphs>196</Paragraphs>
  <Slides>25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8" baseType="lpstr">
      <vt:lpstr>-apple-system</vt:lpstr>
      <vt:lpstr>Aptos</vt:lpstr>
      <vt:lpstr>Arial</vt:lpstr>
      <vt:lpstr>Calibri</vt:lpstr>
      <vt:lpstr>Calibri Light</vt:lpstr>
      <vt:lpstr>fkGroteskNeue</vt:lpstr>
      <vt:lpstr>Impact</vt:lpstr>
      <vt:lpstr>SAPBook</vt:lpstr>
      <vt:lpstr>Segoe UI</vt:lpstr>
      <vt:lpstr>Times New Roman</vt:lpstr>
      <vt:lpstr>Verdana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PODSTAWY BEZPIECZEŃSTWA I OCHRONY PRYWATNOŚCI W SIECI</dc:title>
  <dc:creator>G</dc:creator>
  <cp:lastModifiedBy>Arkadiusz Majewski</cp:lastModifiedBy>
  <cp:revision>73</cp:revision>
  <cp:lastPrinted>1601-01-01T00:00:00Z</cp:lastPrinted>
  <dcterms:created xsi:type="dcterms:W3CDTF">2014-09-23T15:01:31Z</dcterms:created>
  <dcterms:modified xsi:type="dcterms:W3CDTF">2025-10-21T18:21:26Z</dcterms:modified>
</cp:coreProperties>
</file>